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6" r:id="rId2"/>
    <p:sldId id="281" r:id="rId3"/>
    <p:sldId id="288" r:id="rId4"/>
    <p:sldId id="257" r:id="rId5"/>
    <p:sldId id="258" r:id="rId6"/>
    <p:sldId id="259" r:id="rId7"/>
    <p:sldId id="260" r:id="rId8"/>
    <p:sldId id="261" r:id="rId9"/>
    <p:sldId id="271" r:id="rId10"/>
    <p:sldId id="264" r:id="rId11"/>
    <p:sldId id="272" r:id="rId12"/>
    <p:sldId id="265" r:id="rId13"/>
    <p:sldId id="273" r:id="rId14"/>
    <p:sldId id="262" r:id="rId15"/>
    <p:sldId id="282" r:id="rId16"/>
    <p:sldId id="275" r:id="rId17"/>
    <p:sldId id="263" r:id="rId18"/>
    <p:sldId id="279" r:id="rId19"/>
    <p:sldId id="286" r:id="rId20"/>
    <p:sldId id="287" r:id="rId21"/>
    <p:sldId id="284" r:id="rId22"/>
    <p:sldId id="283" r:id="rId23"/>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accent3"/>
        </a:solidFill>
        <a:effectLst/>
        <a:uFillTx/>
        <a:latin typeface="+mj-lt"/>
        <a:ea typeface="+mj-ea"/>
        <a:cs typeface="+mj-cs"/>
        <a:sym typeface="Arial"/>
      </a:defRPr>
    </a:lvl1pPr>
    <a:lvl2pPr marL="0" marR="0" indent="34290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accent3"/>
        </a:solidFill>
        <a:effectLst/>
        <a:uFillTx/>
        <a:latin typeface="+mj-lt"/>
        <a:ea typeface="+mj-ea"/>
        <a:cs typeface="+mj-cs"/>
        <a:sym typeface="Arial"/>
      </a:defRPr>
    </a:lvl2pPr>
    <a:lvl3pPr marL="0" marR="0" indent="68580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accent3"/>
        </a:solidFill>
        <a:effectLst/>
        <a:uFillTx/>
        <a:latin typeface="+mj-lt"/>
        <a:ea typeface="+mj-ea"/>
        <a:cs typeface="+mj-cs"/>
        <a:sym typeface="Arial"/>
      </a:defRPr>
    </a:lvl3pPr>
    <a:lvl4pPr marL="0" marR="0" indent="102870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accent3"/>
        </a:solidFill>
        <a:effectLst/>
        <a:uFillTx/>
        <a:latin typeface="+mj-lt"/>
        <a:ea typeface="+mj-ea"/>
        <a:cs typeface="+mj-cs"/>
        <a:sym typeface="Arial"/>
      </a:defRPr>
    </a:lvl4pPr>
    <a:lvl5pPr marL="0" marR="0" indent="137160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accent3"/>
        </a:solidFill>
        <a:effectLst/>
        <a:uFillTx/>
        <a:latin typeface="+mj-lt"/>
        <a:ea typeface="+mj-ea"/>
        <a:cs typeface="+mj-cs"/>
        <a:sym typeface="Arial"/>
      </a:defRPr>
    </a:lvl5pPr>
    <a:lvl6pPr marL="0" marR="0" indent="171450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accent3"/>
        </a:solidFill>
        <a:effectLst/>
        <a:uFillTx/>
        <a:latin typeface="+mj-lt"/>
        <a:ea typeface="+mj-ea"/>
        <a:cs typeface="+mj-cs"/>
        <a:sym typeface="Arial"/>
      </a:defRPr>
    </a:lvl6pPr>
    <a:lvl7pPr marL="0" marR="0" indent="205740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accent3"/>
        </a:solidFill>
        <a:effectLst/>
        <a:uFillTx/>
        <a:latin typeface="+mj-lt"/>
        <a:ea typeface="+mj-ea"/>
        <a:cs typeface="+mj-cs"/>
        <a:sym typeface="Arial"/>
      </a:defRPr>
    </a:lvl7pPr>
    <a:lvl8pPr marL="0" marR="0" indent="240030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accent3"/>
        </a:solidFill>
        <a:effectLst/>
        <a:uFillTx/>
        <a:latin typeface="+mj-lt"/>
        <a:ea typeface="+mj-ea"/>
        <a:cs typeface="+mj-cs"/>
        <a:sym typeface="Arial"/>
      </a:defRPr>
    </a:lvl8pPr>
    <a:lvl9pPr marL="0" marR="0" indent="274320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accent3"/>
        </a:solidFill>
        <a:effectLst/>
        <a:uFillTx/>
        <a:latin typeface="+mj-lt"/>
        <a:ea typeface="+mj-ea"/>
        <a:cs typeface="+mj-cs"/>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691B78-A88A-64F5-5ACE-F5C6F5708FD5}" v="59" dt="2024-06-07T04:06:20.128"/>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chemeClr val="accent3"/>
        </a:fontRef>
        <a:schemeClr val="accent3"/>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4CACA"/>
          </a:solidFill>
        </a:fill>
      </a:tcStyle>
    </a:wholeTbl>
    <a:band2H>
      <a:tcTxStyle/>
      <a:tcStyle>
        <a:tcBdr/>
        <a:fill>
          <a:solidFill>
            <a:srgbClr val="FA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chemeClr val="accent3"/>
        </a:fontRef>
        <a:schemeClr val="accent3"/>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CDCD"/>
          </a:solidFill>
        </a:fill>
      </a:tcStyle>
    </a:wholeTbl>
    <a:band2H>
      <a:tcTxStyle/>
      <a:tcStyle>
        <a:tcBdr/>
        <a:fill>
          <a:solidFill>
            <a:srgbClr val="E8E7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chemeClr val="accent3"/>
        </a:fontRef>
        <a:schemeClr val="accent3"/>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5CBCB"/>
          </a:solidFill>
        </a:fill>
      </a:tcStyle>
    </a:wholeTbl>
    <a:band2H>
      <a:tcTxStyle/>
      <a:tcStyle>
        <a:tcBdr/>
        <a:fill>
          <a:solidFill>
            <a:srgbClr val="F2E7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chemeClr val="accent3"/>
        </a:fontRef>
        <a:schemeClr val="accent3"/>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8E7E7"/>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chemeClr val="accent3"/>
        </a:fontRef>
        <a:schemeClr val="accent3"/>
      </a:tcTxStyle>
      <a:tcStyle>
        <a:tcBdr>
          <a:left>
            <a:ln w="12700" cap="flat">
              <a:noFill/>
              <a:miter lim="400000"/>
            </a:ln>
          </a:left>
          <a:right>
            <a:ln w="12700" cap="flat">
              <a:noFill/>
              <a:miter lim="400000"/>
            </a:ln>
          </a:right>
          <a:top>
            <a:ln w="50800" cap="flat">
              <a:solidFill>
                <a:schemeClr val="accent3"/>
              </a:solidFill>
              <a:prstDash val="solid"/>
              <a:round/>
            </a:ln>
          </a:top>
          <a:bottom>
            <a:ln w="25400" cap="flat">
              <a:solidFill>
                <a:schemeClr val="accent3"/>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chemeClr val="accent3"/>
              </a:solidFill>
              <a:prstDash val="solid"/>
              <a:round/>
            </a:ln>
          </a:top>
          <a:bottom>
            <a:ln w="25400" cap="flat">
              <a:solidFill>
                <a:schemeClr val="accent3"/>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chemeClr val="accent3"/>
        </a:fontRef>
        <a:schemeClr val="accent3"/>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CDCD"/>
          </a:solidFill>
        </a:fill>
      </a:tcStyle>
    </a:wholeTbl>
    <a:band2H>
      <a:tcTxStyle/>
      <a:tcStyle>
        <a:tcBdr/>
        <a:fill>
          <a:solidFill>
            <a:srgbClr val="E8E7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2708684C-4D16-4618-839F-0558EEFCDFE6}" styleName="">
    <a:tblBg/>
    <a:wholeTbl>
      <a:tcTxStyle b="off" i="off">
        <a:fontRef idx="major">
          <a:schemeClr val="accent3"/>
        </a:fontRef>
        <a:schemeClr val="accent3"/>
      </a:tcTxStyle>
      <a:tcStyle>
        <a:tcBdr>
          <a:left>
            <a:ln w="12700" cap="flat">
              <a:solidFill>
                <a:schemeClr val="accent3"/>
              </a:solidFill>
              <a:prstDash val="solid"/>
              <a:round/>
            </a:ln>
          </a:left>
          <a:right>
            <a:ln w="12700" cap="flat">
              <a:solidFill>
                <a:schemeClr val="accent3"/>
              </a:solidFill>
              <a:prstDash val="solid"/>
              <a:round/>
            </a:ln>
          </a:right>
          <a:top>
            <a:ln w="12700" cap="flat">
              <a:solidFill>
                <a:schemeClr val="accent3"/>
              </a:solidFill>
              <a:prstDash val="solid"/>
              <a:round/>
            </a:ln>
          </a:top>
          <a:bottom>
            <a:ln w="12700" cap="flat">
              <a:solidFill>
                <a:schemeClr val="accent3"/>
              </a:solidFill>
              <a:prstDash val="solid"/>
              <a:round/>
            </a:ln>
          </a:bottom>
          <a:insideH>
            <a:ln w="12700" cap="flat">
              <a:solidFill>
                <a:schemeClr val="accent3"/>
              </a:solidFill>
              <a:prstDash val="solid"/>
              <a:round/>
            </a:ln>
          </a:insideH>
          <a:insideV>
            <a:ln w="12700" cap="flat">
              <a:solidFill>
                <a:schemeClr val="accent3"/>
              </a:solidFill>
              <a:prstDash val="solid"/>
              <a:round/>
            </a:ln>
          </a:insideV>
        </a:tcBdr>
        <a:fill>
          <a:solidFill>
            <a:schemeClr val="accent3">
              <a:alpha val="20000"/>
            </a:schemeClr>
          </a:solidFill>
        </a:fill>
      </a:tcStyle>
    </a:wholeTbl>
    <a:band2H>
      <a:tcTxStyle/>
      <a:tcStyle>
        <a:tcBdr/>
        <a:fill>
          <a:solidFill>
            <a:srgbClr val="FFFFFF"/>
          </a:solidFill>
        </a:fill>
      </a:tcStyle>
    </a:band2H>
    <a:firstCol>
      <a:tcTxStyle b="on" i="off">
        <a:fontRef idx="major">
          <a:schemeClr val="accent3"/>
        </a:fontRef>
        <a:schemeClr val="accent3"/>
      </a:tcTxStyle>
      <a:tcStyle>
        <a:tcBdr>
          <a:left>
            <a:ln w="12700" cap="flat">
              <a:solidFill>
                <a:schemeClr val="accent3"/>
              </a:solidFill>
              <a:prstDash val="solid"/>
              <a:round/>
            </a:ln>
          </a:left>
          <a:right>
            <a:ln w="12700" cap="flat">
              <a:solidFill>
                <a:schemeClr val="accent3"/>
              </a:solidFill>
              <a:prstDash val="solid"/>
              <a:round/>
            </a:ln>
          </a:right>
          <a:top>
            <a:ln w="12700" cap="flat">
              <a:solidFill>
                <a:schemeClr val="accent3"/>
              </a:solidFill>
              <a:prstDash val="solid"/>
              <a:round/>
            </a:ln>
          </a:top>
          <a:bottom>
            <a:ln w="12700" cap="flat">
              <a:solidFill>
                <a:schemeClr val="accent3"/>
              </a:solidFill>
              <a:prstDash val="solid"/>
              <a:round/>
            </a:ln>
          </a:bottom>
          <a:insideH>
            <a:ln w="12700" cap="flat">
              <a:solidFill>
                <a:schemeClr val="accent3"/>
              </a:solidFill>
              <a:prstDash val="solid"/>
              <a:round/>
            </a:ln>
          </a:insideH>
          <a:insideV>
            <a:ln w="12700" cap="flat">
              <a:solidFill>
                <a:schemeClr val="accent3"/>
              </a:solidFill>
              <a:prstDash val="solid"/>
              <a:round/>
            </a:ln>
          </a:insideV>
        </a:tcBdr>
        <a:fill>
          <a:solidFill>
            <a:schemeClr val="accent3">
              <a:alpha val="20000"/>
            </a:schemeClr>
          </a:solidFill>
        </a:fill>
      </a:tcStyle>
    </a:firstCol>
    <a:lastRow>
      <a:tcTxStyle b="on" i="off">
        <a:fontRef idx="major">
          <a:schemeClr val="accent3"/>
        </a:fontRef>
        <a:schemeClr val="accent3"/>
      </a:tcTxStyle>
      <a:tcStyle>
        <a:tcBdr>
          <a:left>
            <a:ln w="12700" cap="flat">
              <a:solidFill>
                <a:schemeClr val="accent3"/>
              </a:solidFill>
              <a:prstDash val="solid"/>
              <a:round/>
            </a:ln>
          </a:left>
          <a:right>
            <a:ln w="12700" cap="flat">
              <a:solidFill>
                <a:schemeClr val="accent3"/>
              </a:solidFill>
              <a:prstDash val="solid"/>
              <a:round/>
            </a:ln>
          </a:right>
          <a:top>
            <a:ln w="50800" cap="flat">
              <a:solidFill>
                <a:schemeClr val="accent3"/>
              </a:solidFill>
              <a:prstDash val="solid"/>
              <a:round/>
            </a:ln>
          </a:top>
          <a:bottom>
            <a:ln w="12700" cap="flat">
              <a:solidFill>
                <a:schemeClr val="accent3"/>
              </a:solidFill>
              <a:prstDash val="solid"/>
              <a:round/>
            </a:ln>
          </a:bottom>
          <a:insideH>
            <a:ln w="12700" cap="flat">
              <a:solidFill>
                <a:schemeClr val="accent3"/>
              </a:solidFill>
              <a:prstDash val="solid"/>
              <a:round/>
            </a:ln>
          </a:insideH>
          <a:insideV>
            <a:ln w="12700" cap="flat">
              <a:solidFill>
                <a:schemeClr val="accent3"/>
              </a:solidFill>
              <a:prstDash val="solid"/>
              <a:round/>
            </a:ln>
          </a:insideV>
        </a:tcBdr>
        <a:fill>
          <a:noFill/>
        </a:fill>
      </a:tcStyle>
    </a:lastRow>
    <a:firstRow>
      <a:tcTxStyle b="on" i="off">
        <a:fontRef idx="major">
          <a:schemeClr val="accent3"/>
        </a:fontRef>
        <a:schemeClr val="accent3"/>
      </a:tcTxStyle>
      <a:tcStyle>
        <a:tcBdr>
          <a:left>
            <a:ln w="12700" cap="flat">
              <a:solidFill>
                <a:schemeClr val="accent3"/>
              </a:solidFill>
              <a:prstDash val="solid"/>
              <a:round/>
            </a:ln>
          </a:left>
          <a:right>
            <a:ln w="12700" cap="flat">
              <a:solidFill>
                <a:schemeClr val="accent3"/>
              </a:solidFill>
              <a:prstDash val="solid"/>
              <a:round/>
            </a:ln>
          </a:right>
          <a:top>
            <a:ln w="12700" cap="flat">
              <a:solidFill>
                <a:schemeClr val="accent3"/>
              </a:solidFill>
              <a:prstDash val="solid"/>
              <a:round/>
            </a:ln>
          </a:top>
          <a:bottom>
            <a:ln w="25400" cap="flat">
              <a:solidFill>
                <a:schemeClr val="accent3"/>
              </a:solidFill>
              <a:prstDash val="solid"/>
              <a:round/>
            </a:ln>
          </a:bottom>
          <a:insideH>
            <a:ln w="12700" cap="flat">
              <a:solidFill>
                <a:schemeClr val="accent3"/>
              </a:solidFill>
              <a:prstDash val="solid"/>
              <a:round/>
            </a:ln>
          </a:insideH>
          <a:insideV>
            <a:ln w="12700" cap="flat">
              <a:solidFill>
                <a:schemeClr val="accent3"/>
              </a:solidFill>
              <a:prstDash val="solid"/>
              <a:round/>
            </a:ln>
          </a:insideV>
        </a:tcBdr>
        <a:fill>
          <a:noFill/>
        </a:fill>
      </a:tcStyle>
    </a:firstRow>
  </a:tblStyle>
  <a:tblStyle styleId="{5940675A-B579-460E-94D1-54222C63F5DA}" styleName="Inget format, tabellrutnät">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1143000" y="685800"/>
            <a:ext cx="4572000" cy="3429000"/>
          </a:xfrm>
          <a:prstGeom prst="rect">
            <a:avLst/>
          </a:prstGeom>
        </p:spPr>
        <p:txBody>
          <a:bodyPr/>
          <a:lstStyle/>
          <a:p>
            <a:endParaRPr/>
          </a:p>
        </p:txBody>
      </p:sp>
      <p:sp>
        <p:nvSpPr>
          <p:cNvPr id="159" name="Shape 15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Arial"/>
      </a:defRPr>
    </a:lvl1pPr>
    <a:lvl2pPr indent="228600" latinLnBrk="0">
      <a:defRPr sz="1200">
        <a:latin typeface="+mj-lt"/>
        <a:ea typeface="+mj-ea"/>
        <a:cs typeface="+mj-cs"/>
        <a:sym typeface="Arial"/>
      </a:defRPr>
    </a:lvl2pPr>
    <a:lvl3pPr indent="457200" latinLnBrk="0">
      <a:defRPr sz="1200">
        <a:latin typeface="+mj-lt"/>
        <a:ea typeface="+mj-ea"/>
        <a:cs typeface="+mj-cs"/>
        <a:sym typeface="Arial"/>
      </a:defRPr>
    </a:lvl3pPr>
    <a:lvl4pPr indent="685800" latinLnBrk="0">
      <a:defRPr sz="1200">
        <a:latin typeface="+mj-lt"/>
        <a:ea typeface="+mj-ea"/>
        <a:cs typeface="+mj-cs"/>
        <a:sym typeface="Arial"/>
      </a:defRPr>
    </a:lvl4pPr>
    <a:lvl5pPr indent="914400" latinLnBrk="0">
      <a:defRPr sz="1200">
        <a:latin typeface="+mj-lt"/>
        <a:ea typeface="+mj-ea"/>
        <a:cs typeface="+mj-cs"/>
        <a:sym typeface="Arial"/>
      </a:defRPr>
    </a:lvl5pPr>
    <a:lvl6pPr indent="1143000" latinLnBrk="0">
      <a:defRPr sz="1200">
        <a:latin typeface="+mj-lt"/>
        <a:ea typeface="+mj-ea"/>
        <a:cs typeface="+mj-cs"/>
        <a:sym typeface="Arial"/>
      </a:defRPr>
    </a:lvl6pPr>
    <a:lvl7pPr indent="1371600" latinLnBrk="0">
      <a:defRPr sz="1200">
        <a:latin typeface="+mj-lt"/>
        <a:ea typeface="+mj-ea"/>
        <a:cs typeface="+mj-cs"/>
        <a:sym typeface="Arial"/>
      </a:defRPr>
    </a:lvl7pPr>
    <a:lvl8pPr indent="1600200" latinLnBrk="0">
      <a:defRPr sz="1200">
        <a:latin typeface="+mj-lt"/>
        <a:ea typeface="+mj-ea"/>
        <a:cs typeface="+mj-cs"/>
        <a:sym typeface="Arial"/>
      </a:defRPr>
    </a:lvl8pPr>
    <a:lvl9pPr indent="1828800" latinLnBrk="0">
      <a:defRPr sz="12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a:xfrm>
            <a:off x="381000" y="685800"/>
            <a:ext cx="6096000" cy="3429000"/>
          </a:xfrm>
        </p:spPr>
      </p:sp>
      <p:sp>
        <p:nvSpPr>
          <p:cNvPr id="3" name="Platshållare för anteckningar 2"/>
          <p:cNvSpPr>
            <a:spLocks noGrp="1"/>
          </p:cNvSpPr>
          <p:nvPr>
            <p:ph type="body" idx="1"/>
          </p:nvPr>
        </p:nvSpPr>
        <p:spPr/>
        <p:txBody>
          <a:bodyPr/>
          <a:lstStyle/>
          <a:p>
            <a:r>
              <a:rPr lang="en-US" dirty="0">
                <a:latin typeface="Calibri"/>
                <a:cs typeface="Calibri"/>
              </a:rPr>
              <a:t>The left graph displays historical values of gamma which we can clearly see has a right skew of five, which could pose problems. Hence we choose to take the logarithm of gamma, of which you can observe the corresponding graph to the right which significantly improved the skewness. </a:t>
            </a:r>
            <a:endParaRPr lang="en-US">
              <a:solidFill>
                <a:srgbClr val="000000"/>
              </a:solidFill>
              <a:latin typeface="Calibri"/>
              <a:cs typeface="Calibri"/>
            </a:endParaRPr>
          </a:p>
        </p:txBody>
      </p:sp>
    </p:spTree>
    <p:extLst>
      <p:ext uri="{BB962C8B-B14F-4D97-AF65-F5344CB8AC3E}">
        <p14:creationId xmlns:p14="http://schemas.microsoft.com/office/powerpoint/2010/main" val="2926844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a:xfrm>
            <a:off x="381000" y="685800"/>
            <a:ext cx="6096000" cy="3429000"/>
          </a:xfrm>
        </p:spPr>
      </p:sp>
      <p:sp>
        <p:nvSpPr>
          <p:cNvPr id="3" name="Platshållare för anteckningar 2"/>
          <p:cNvSpPr>
            <a:spLocks noGrp="1"/>
          </p:cNvSpPr>
          <p:nvPr>
            <p:ph type="body" idx="1"/>
          </p:nvPr>
        </p:nvSpPr>
        <p:spPr/>
        <p:txBody>
          <a:bodyPr/>
          <a:lstStyle/>
          <a:p>
            <a:r>
              <a:rPr lang="en-US" dirty="0">
                <a:solidFill>
                  <a:srgbClr val="000000"/>
                </a:solidFill>
                <a:latin typeface="Calibri"/>
                <a:cs typeface="Calibri"/>
              </a:rPr>
              <a:t>We choose to do a confusion matrix in order to get a deeper insight into how the predictors were correlated and non-correlated to each other. As we can observe from the matrix is that gamma is heavily correlated with the price, but does at the same time not seem to be correlated with the volume predictor. Thus it came to decision-making basis for the choice of predictors.</a:t>
            </a:r>
          </a:p>
        </p:txBody>
      </p:sp>
    </p:spTree>
    <p:extLst>
      <p:ext uri="{BB962C8B-B14F-4D97-AF65-F5344CB8AC3E}">
        <p14:creationId xmlns:p14="http://schemas.microsoft.com/office/powerpoint/2010/main" val="33112260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Diapositive de titre">
    <p:spTree>
      <p:nvGrpSpPr>
        <p:cNvPr id="1" name=""/>
        <p:cNvGrpSpPr/>
        <p:nvPr/>
      </p:nvGrpSpPr>
      <p:grpSpPr>
        <a:xfrm>
          <a:off x="0" y="0"/>
          <a:ext cx="0" cy="0"/>
          <a:chOff x="0" y="0"/>
          <a:chExt cx="0" cy="0"/>
        </a:xfrm>
      </p:grpSpPr>
      <p:sp>
        <p:nvSpPr>
          <p:cNvPr id="13" name="Espace réservé pour une image  11"/>
          <p:cNvSpPr>
            <a:spLocks noGrp="1"/>
          </p:cNvSpPr>
          <p:nvPr>
            <p:ph type="pic" idx="21"/>
          </p:nvPr>
        </p:nvSpPr>
        <p:spPr>
          <a:xfrm>
            <a:off x="1331912" y="0"/>
            <a:ext cx="7812088" cy="4948238"/>
          </a:xfrm>
          <a:prstGeom prst="rect">
            <a:avLst/>
          </a:prstGeom>
        </p:spPr>
        <p:txBody>
          <a:bodyPr lIns="91439" rIns="91439">
            <a:noAutofit/>
          </a:bodyPr>
          <a:lstStyle/>
          <a:p>
            <a:endParaRPr/>
          </a:p>
        </p:txBody>
      </p:sp>
      <p:sp>
        <p:nvSpPr>
          <p:cNvPr id="14" name="Titeltext"/>
          <p:cNvSpPr txBox="1">
            <a:spLocks noGrp="1"/>
          </p:cNvSpPr>
          <p:nvPr>
            <p:ph type="title"/>
          </p:nvPr>
        </p:nvSpPr>
        <p:spPr>
          <a:xfrm>
            <a:off x="6405562" y="786534"/>
            <a:ext cx="2738438" cy="2338388"/>
          </a:xfrm>
          <a:prstGeom prst="rect">
            <a:avLst/>
          </a:prstGeom>
          <a:solidFill>
            <a:schemeClr val="accent1"/>
          </a:solidFill>
        </p:spPr>
        <p:txBody>
          <a:bodyPr anchor="ctr"/>
          <a:lstStyle>
            <a:lvl1pPr>
              <a:defRPr sz="3600" spc="-69">
                <a:solidFill>
                  <a:srgbClr val="FFFFFF"/>
                </a:solidFill>
              </a:defRPr>
            </a:lvl1pPr>
          </a:lstStyle>
          <a:p>
            <a:r>
              <a:t>Titeltext</a:t>
            </a:r>
          </a:p>
        </p:txBody>
      </p:sp>
      <p:sp>
        <p:nvSpPr>
          <p:cNvPr id="15" name="Brödtext nivå ett…"/>
          <p:cNvSpPr txBox="1">
            <a:spLocks noGrp="1"/>
          </p:cNvSpPr>
          <p:nvPr>
            <p:ph type="body" sz="quarter" idx="1"/>
          </p:nvPr>
        </p:nvSpPr>
        <p:spPr>
          <a:xfrm>
            <a:off x="4576762" y="3124922"/>
            <a:ext cx="1828801" cy="1568451"/>
          </a:xfrm>
          <a:prstGeom prst="rect">
            <a:avLst/>
          </a:prstGeom>
          <a:solidFill>
            <a:schemeClr val="accent3"/>
          </a:solidFill>
        </p:spPr>
        <p:txBody>
          <a:bodyPr anchor="ctr"/>
          <a:lstStyle>
            <a:lvl1pPr marL="0" indent="0" algn="ctr">
              <a:buClrTx/>
              <a:buSzTx/>
              <a:buNone/>
              <a:defRPr sz="1200">
                <a:solidFill>
                  <a:srgbClr val="FFFFFF"/>
                </a:solidFill>
              </a:defRPr>
            </a:lvl1pPr>
            <a:lvl2pPr marL="0" indent="342900" algn="ctr">
              <a:buClrTx/>
              <a:buSzTx/>
              <a:buNone/>
              <a:defRPr sz="1200">
                <a:solidFill>
                  <a:srgbClr val="FFFFFF"/>
                </a:solidFill>
              </a:defRPr>
            </a:lvl2pPr>
            <a:lvl3pPr marL="0" indent="685800" algn="ctr">
              <a:buClrTx/>
              <a:buSzTx/>
              <a:buNone/>
              <a:defRPr sz="1200">
                <a:solidFill>
                  <a:srgbClr val="FFFFFF"/>
                </a:solidFill>
              </a:defRPr>
            </a:lvl3pPr>
            <a:lvl4pPr marL="0" indent="1028700" algn="ctr">
              <a:buClrTx/>
              <a:buSzTx/>
              <a:buNone/>
              <a:defRPr sz="1200">
                <a:solidFill>
                  <a:srgbClr val="FFFFFF"/>
                </a:solidFill>
              </a:defRPr>
            </a:lvl4pPr>
            <a:lvl5pPr marL="0" indent="1371600" algn="ctr">
              <a:buClrTx/>
              <a:buSzTx/>
              <a:buNone/>
              <a:defRPr sz="1200">
                <a:solidFill>
                  <a:srgbClr val="FFFFFF"/>
                </a:solidFill>
              </a:defRPr>
            </a:lvl5pPr>
          </a:lstStyle>
          <a:p>
            <a:r>
              <a:t>Brödtext nivå ett</a:t>
            </a:r>
          </a:p>
          <a:p>
            <a:pPr lvl="1"/>
            <a:r>
              <a:t>Brödtext nivå två</a:t>
            </a:r>
          </a:p>
          <a:p>
            <a:pPr lvl="2"/>
            <a:r>
              <a:t>Brödtext nivå tre</a:t>
            </a:r>
          </a:p>
          <a:p>
            <a:pPr lvl="3"/>
            <a:r>
              <a:t>Brödtext nivå fyra</a:t>
            </a:r>
          </a:p>
          <a:p>
            <a:pPr lvl="4"/>
            <a:r>
              <a:t>Brödtext nivå fem</a:t>
            </a:r>
          </a:p>
        </p:txBody>
      </p:sp>
      <p:pic>
        <p:nvPicPr>
          <p:cNvPr id="16" name="Image 8" descr="Image 8"/>
          <p:cNvPicPr>
            <a:picLocks noChangeAspect="1"/>
          </p:cNvPicPr>
          <p:nvPr/>
        </p:nvPicPr>
        <p:blipFill>
          <a:blip r:embed="rId2"/>
          <a:stretch>
            <a:fillRect/>
          </a:stretch>
        </p:blipFill>
        <p:spPr>
          <a:xfrm>
            <a:off x="82647" y="80282"/>
            <a:ext cx="1175302" cy="508656"/>
          </a:xfrm>
          <a:prstGeom prst="rect">
            <a:avLst/>
          </a:prstGeom>
          <a:ln w="12700">
            <a:miter lim="400000"/>
          </a:ln>
        </p:spPr>
      </p:pic>
      <p:sp>
        <p:nvSpPr>
          <p:cNvPr id="17" name="Espace réservé du texte 4"/>
          <p:cNvSpPr>
            <a:spLocks noGrp="1"/>
          </p:cNvSpPr>
          <p:nvPr>
            <p:ph type="body" sz="quarter" idx="22"/>
          </p:nvPr>
        </p:nvSpPr>
        <p:spPr>
          <a:xfrm>
            <a:off x="6400800" y="4683125"/>
            <a:ext cx="1828800" cy="460375"/>
          </a:xfrm>
          <a:prstGeom prst="rect">
            <a:avLst/>
          </a:prstGeom>
          <a:solidFill>
            <a:srgbClr val="FFFFFF"/>
          </a:solidFill>
        </p:spPr>
        <p:txBody>
          <a:bodyPr anchor="ctr"/>
          <a:lstStyle/>
          <a:p>
            <a:pPr marL="0" indent="0" algn="ctr">
              <a:buClrTx/>
              <a:buSzTx/>
              <a:buNone/>
              <a:defRPr sz="1100"/>
            </a:pPr>
            <a:endParaRPr/>
          </a:p>
        </p:txBody>
      </p:sp>
      <p:sp>
        <p:nvSpPr>
          <p:cNvPr id="18" name="Espace réservé du texte 4"/>
          <p:cNvSpPr>
            <a:spLocks noGrp="1"/>
          </p:cNvSpPr>
          <p:nvPr>
            <p:ph type="body" sz="quarter" idx="23"/>
          </p:nvPr>
        </p:nvSpPr>
        <p:spPr>
          <a:xfrm>
            <a:off x="82550" y="4440263"/>
            <a:ext cx="698500" cy="507976"/>
          </a:xfrm>
          <a:prstGeom prst="rect">
            <a:avLst/>
          </a:prstGeom>
        </p:spPr>
        <p:txBody>
          <a:bodyPr lIns="0" tIns="0" rIns="0" bIns="0" anchor="b"/>
          <a:lstStyle/>
          <a:p>
            <a:pPr marL="114300" indent="-107950">
              <a:buClrTx/>
              <a:buBlip>
                <a:blip r:embed="rId3"/>
              </a:buBlip>
              <a:defRPr sz="700"/>
            </a:pPr>
            <a:endParaRPr/>
          </a:p>
        </p:txBody>
      </p:sp>
      <p:sp>
        <p:nvSpPr>
          <p:cNvPr id="19" name="Diabildsnummer"/>
          <p:cNvSpPr txBox="1">
            <a:spLocks noGrp="1"/>
          </p:cNvSpPr>
          <p:nvPr>
            <p:ph type="sldNum" sz="quarter" idx="2"/>
          </p:nvPr>
        </p:nvSpPr>
        <p:spPr>
          <a:xfrm>
            <a:off x="5486400" y="4767262"/>
            <a:ext cx="2133600" cy="279401"/>
          </a:xfrm>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Deux contenus">
    <p:spTree>
      <p:nvGrpSpPr>
        <p:cNvPr id="1" name=""/>
        <p:cNvGrpSpPr/>
        <p:nvPr/>
      </p:nvGrpSpPr>
      <p:grpSpPr>
        <a:xfrm>
          <a:off x="0" y="0"/>
          <a:ext cx="0" cy="0"/>
          <a:chOff x="0" y="0"/>
          <a:chExt cx="0" cy="0"/>
        </a:xfrm>
      </p:grpSpPr>
      <p:sp>
        <p:nvSpPr>
          <p:cNvPr id="108" name="Brödtext nivå ett…"/>
          <p:cNvSpPr txBox="1">
            <a:spLocks noGrp="1"/>
          </p:cNvSpPr>
          <p:nvPr>
            <p:ph type="body" sz="half" idx="1"/>
          </p:nvPr>
        </p:nvSpPr>
        <p:spPr>
          <a:xfrm>
            <a:off x="904875" y="1563687"/>
            <a:ext cx="3671466" cy="3263505"/>
          </a:xfrm>
          <a:prstGeom prst="rect">
            <a:avLst/>
          </a:prstGeom>
        </p:spPr>
        <p:txBody>
          <a:bodyPr/>
          <a:lstStyle/>
          <a:p>
            <a:r>
              <a:t>Brödtext nivå ett</a:t>
            </a:r>
          </a:p>
          <a:p>
            <a:pPr lvl="1"/>
            <a:r>
              <a:t>Brödtext nivå två</a:t>
            </a:r>
          </a:p>
          <a:p>
            <a:pPr lvl="2"/>
            <a:r>
              <a:t>Brödtext nivå tre</a:t>
            </a:r>
          </a:p>
          <a:p>
            <a:pPr lvl="3"/>
            <a:r>
              <a:t>Brödtext nivå fyra</a:t>
            </a:r>
          </a:p>
          <a:p>
            <a:pPr lvl="4"/>
            <a:r>
              <a:t>Brödtext nivå fem</a:t>
            </a:r>
          </a:p>
        </p:txBody>
      </p:sp>
      <p:sp>
        <p:nvSpPr>
          <p:cNvPr id="109" name="Titeltext"/>
          <p:cNvSpPr txBox="1">
            <a:spLocks noGrp="1"/>
          </p:cNvSpPr>
          <p:nvPr>
            <p:ph type="title"/>
          </p:nvPr>
        </p:nvSpPr>
        <p:spPr>
          <a:xfrm>
            <a:off x="904875" y="131031"/>
            <a:ext cx="3667125" cy="1072755"/>
          </a:xfrm>
          <a:prstGeom prst="rect">
            <a:avLst/>
          </a:prstGeom>
        </p:spPr>
        <p:txBody>
          <a:bodyPr/>
          <a:lstStyle/>
          <a:p>
            <a:r>
              <a:t>Titeltext</a:t>
            </a:r>
          </a:p>
        </p:txBody>
      </p:sp>
      <p:sp>
        <p:nvSpPr>
          <p:cNvPr id="110" name="Diabildsnumm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re seul">
    <p:spTree>
      <p:nvGrpSpPr>
        <p:cNvPr id="1" name=""/>
        <p:cNvGrpSpPr/>
        <p:nvPr/>
      </p:nvGrpSpPr>
      <p:grpSpPr>
        <a:xfrm>
          <a:off x="0" y="0"/>
          <a:ext cx="0" cy="0"/>
          <a:chOff x="0" y="0"/>
          <a:chExt cx="0" cy="0"/>
        </a:xfrm>
      </p:grpSpPr>
      <p:sp>
        <p:nvSpPr>
          <p:cNvPr id="117" name="Titeltext"/>
          <p:cNvSpPr txBox="1">
            <a:spLocks noGrp="1"/>
          </p:cNvSpPr>
          <p:nvPr>
            <p:ph type="title"/>
          </p:nvPr>
        </p:nvSpPr>
        <p:spPr>
          <a:xfrm>
            <a:off x="904875" y="131031"/>
            <a:ext cx="3667125" cy="1072755"/>
          </a:xfrm>
          <a:prstGeom prst="rect">
            <a:avLst/>
          </a:prstGeom>
        </p:spPr>
        <p:txBody>
          <a:bodyPr/>
          <a:lstStyle/>
          <a:p>
            <a:r>
              <a:t>Titeltext</a:t>
            </a:r>
          </a:p>
        </p:txBody>
      </p:sp>
      <p:sp>
        <p:nvSpPr>
          <p:cNvPr id="118" name="Diabildsnumm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Titre seul">
    <p:spTree>
      <p:nvGrpSpPr>
        <p:cNvPr id="1" name=""/>
        <p:cNvGrpSpPr/>
        <p:nvPr/>
      </p:nvGrpSpPr>
      <p:grpSpPr>
        <a:xfrm>
          <a:off x="0" y="0"/>
          <a:ext cx="0" cy="0"/>
          <a:chOff x="0" y="0"/>
          <a:chExt cx="0" cy="0"/>
        </a:xfrm>
      </p:grpSpPr>
      <p:sp>
        <p:nvSpPr>
          <p:cNvPr id="125" name="Espace réservé pour une image  6"/>
          <p:cNvSpPr>
            <a:spLocks noGrp="1"/>
          </p:cNvSpPr>
          <p:nvPr>
            <p:ph type="pic" idx="21"/>
          </p:nvPr>
        </p:nvSpPr>
        <p:spPr>
          <a:xfrm>
            <a:off x="904875" y="0"/>
            <a:ext cx="8239125" cy="5143500"/>
          </a:xfrm>
          <a:prstGeom prst="rect">
            <a:avLst/>
          </a:prstGeom>
        </p:spPr>
        <p:txBody>
          <a:bodyPr lIns="91439" rIns="91439">
            <a:noAutofit/>
          </a:bodyPr>
          <a:lstStyle/>
          <a:p>
            <a:endParaRPr/>
          </a:p>
        </p:txBody>
      </p:sp>
      <p:sp>
        <p:nvSpPr>
          <p:cNvPr id="126" name="Titeltext"/>
          <p:cNvSpPr txBox="1">
            <a:spLocks noGrp="1"/>
          </p:cNvSpPr>
          <p:nvPr>
            <p:ph type="title"/>
          </p:nvPr>
        </p:nvSpPr>
        <p:spPr>
          <a:xfrm>
            <a:off x="6405562" y="2571750"/>
            <a:ext cx="2738438" cy="2111375"/>
          </a:xfrm>
          <a:prstGeom prst="rect">
            <a:avLst/>
          </a:prstGeom>
          <a:solidFill>
            <a:schemeClr val="accent2"/>
          </a:solidFill>
        </p:spPr>
        <p:txBody>
          <a:bodyPr anchor="ctr"/>
          <a:lstStyle>
            <a:lvl1pPr>
              <a:defRPr>
                <a:solidFill>
                  <a:srgbClr val="FFFFFF"/>
                </a:solidFill>
              </a:defRPr>
            </a:lvl1pPr>
          </a:lstStyle>
          <a:p>
            <a:r>
              <a:t>Titeltext</a:t>
            </a:r>
          </a:p>
        </p:txBody>
      </p:sp>
      <p:sp>
        <p:nvSpPr>
          <p:cNvPr id="127" name="Diabildsnumm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2_Titre seul">
    <p:spTree>
      <p:nvGrpSpPr>
        <p:cNvPr id="1" name=""/>
        <p:cNvGrpSpPr/>
        <p:nvPr/>
      </p:nvGrpSpPr>
      <p:grpSpPr>
        <a:xfrm>
          <a:off x="0" y="0"/>
          <a:ext cx="0" cy="0"/>
          <a:chOff x="0" y="0"/>
          <a:chExt cx="0" cy="0"/>
        </a:xfrm>
      </p:grpSpPr>
      <p:sp>
        <p:nvSpPr>
          <p:cNvPr id="134" name="Espace réservé pour une image  6"/>
          <p:cNvSpPr>
            <a:spLocks noGrp="1"/>
          </p:cNvSpPr>
          <p:nvPr>
            <p:ph type="pic" idx="21"/>
          </p:nvPr>
        </p:nvSpPr>
        <p:spPr>
          <a:xfrm>
            <a:off x="904875" y="0"/>
            <a:ext cx="7726364" cy="5143500"/>
          </a:xfrm>
          <a:prstGeom prst="rect">
            <a:avLst/>
          </a:prstGeom>
        </p:spPr>
        <p:txBody>
          <a:bodyPr lIns="91439" rIns="91439">
            <a:noAutofit/>
          </a:bodyPr>
          <a:lstStyle/>
          <a:p>
            <a:endParaRPr/>
          </a:p>
        </p:txBody>
      </p:sp>
      <p:sp>
        <p:nvSpPr>
          <p:cNvPr id="135" name="Diabildsnumm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3_Titre seul">
    <p:spTree>
      <p:nvGrpSpPr>
        <p:cNvPr id="1" name=""/>
        <p:cNvGrpSpPr/>
        <p:nvPr/>
      </p:nvGrpSpPr>
      <p:grpSpPr>
        <a:xfrm>
          <a:off x="0" y="0"/>
          <a:ext cx="0" cy="0"/>
          <a:chOff x="0" y="0"/>
          <a:chExt cx="0" cy="0"/>
        </a:xfrm>
      </p:grpSpPr>
      <p:sp>
        <p:nvSpPr>
          <p:cNvPr id="142" name="Espace réservé pour une image  6"/>
          <p:cNvSpPr>
            <a:spLocks noGrp="1"/>
          </p:cNvSpPr>
          <p:nvPr>
            <p:ph type="pic" sz="half" idx="21"/>
          </p:nvPr>
        </p:nvSpPr>
        <p:spPr>
          <a:xfrm>
            <a:off x="904875" y="3114674"/>
            <a:ext cx="8239125" cy="2028826"/>
          </a:xfrm>
          <a:prstGeom prst="rect">
            <a:avLst/>
          </a:prstGeom>
        </p:spPr>
        <p:txBody>
          <a:bodyPr lIns="91439" rIns="91439">
            <a:noAutofit/>
          </a:bodyPr>
          <a:lstStyle/>
          <a:p>
            <a:endParaRPr/>
          </a:p>
        </p:txBody>
      </p:sp>
      <p:sp>
        <p:nvSpPr>
          <p:cNvPr id="143" name="Brödtext nivå ett…"/>
          <p:cNvSpPr txBox="1">
            <a:spLocks noGrp="1"/>
          </p:cNvSpPr>
          <p:nvPr>
            <p:ph type="body" sz="half" idx="1"/>
          </p:nvPr>
        </p:nvSpPr>
        <p:spPr>
          <a:xfrm>
            <a:off x="904875" y="1563687"/>
            <a:ext cx="7646989" cy="1436688"/>
          </a:xfrm>
          <a:prstGeom prst="rect">
            <a:avLst/>
          </a:prstGeom>
        </p:spPr>
        <p:txBody>
          <a:bodyPr/>
          <a:lstStyle/>
          <a:p>
            <a:r>
              <a:t>Brödtext nivå ett</a:t>
            </a:r>
          </a:p>
          <a:p>
            <a:pPr lvl="1"/>
            <a:r>
              <a:t>Brödtext nivå två</a:t>
            </a:r>
          </a:p>
          <a:p>
            <a:pPr lvl="2"/>
            <a:r>
              <a:t>Brödtext nivå tre</a:t>
            </a:r>
          </a:p>
          <a:p>
            <a:pPr lvl="3"/>
            <a:r>
              <a:t>Brödtext nivå fyra</a:t>
            </a:r>
          </a:p>
          <a:p>
            <a:pPr lvl="4"/>
            <a:r>
              <a:t>Brödtext nivå fem</a:t>
            </a:r>
          </a:p>
        </p:txBody>
      </p:sp>
      <p:sp>
        <p:nvSpPr>
          <p:cNvPr id="144" name="Diabildsnummer"/>
          <p:cNvSpPr txBox="1">
            <a:spLocks noGrp="1"/>
          </p:cNvSpPr>
          <p:nvPr>
            <p:ph type="sldNum" sz="quarter" idx="2"/>
          </p:nvPr>
        </p:nvSpPr>
        <p:spPr>
          <a:prstGeom prst="rect">
            <a:avLst/>
          </a:prstGeom>
        </p:spPr>
        <p:txBody>
          <a:bodyPr/>
          <a:lstStyle/>
          <a:p>
            <a:fld id="{86CB4B4D-7CA3-9044-876B-883B54F8677D}" type="slidenum">
              <a:t>‹N°›</a:t>
            </a:fld>
            <a:endParaRPr/>
          </a:p>
        </p:txBody>
      </p:sp>
      <p:sp>
        <p:nvSpPr>
          <p:cNvPr id="145" name="Titeltext"/>
          <p:cNvSpPr txBox="1">
            <a:spLocks noGrp="1"/>
          </p:cNvSpPr>
          <p:nvPr>
            <p:ph type="title"/>
          </p:nvPr>
        </p:nvSpPr>
        <p:spPr>
          <a:xfrm>
            <a:off x="904875" y="131031"/>
            <a:ext cx="3667125" cy="1072755"/>
          </a:xfrm>
          <a:prstGeom prst="rect">
            <a:avLst/>
          </a:prstGeom>
        </p:spPr>
        <p:txBody>
          <a:bodyPr/>
          <a:lstStyle/>
          <a:p>
            <a:r>
              <a:t>Titeltext</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Vide">
    <p:spTree>
      <p:nvGrpSpPr>
        <p:cNvPr id="1" name=""/>
        <p:cNvGrpSpPr/>
        <p:nvPr/>
      </p:nvGrpSpPr>
      <p:grpSpPr>
        <a:xfrm>
          <a:off x="0" y="0"/>
          <a:ext cx="0" cy="0"/>
          <a:chOff x="0" y="0"/>
          <a:chExt cx="0" cy="0"/>
        </a:xfrm>
      </p:grpSpPr>
      <p:sp>
        <p:nvSpPr>
          <p:cNvPr id="152" name="Diabildsnumm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re de section">
    <p:spTree>
      <p:nvGrpSpPr>
        <p:cNvPr id="1" name=""/>
        <p:cNvGrpSpPr/>
        <p:nvPr/>
      </p:nvGrpSpPr>
      <p:grpSpPr>
        <a:xfrm>
          <a:off x="0" y="0"/>
          <a:ext cx="0" cy="0"/>
          <a:chOff x="0" y="0"/>
          <a:chExt cx="0" cy="0"/>
        </a:xfrm>
      </p:grpSpPr>
      <p:sp>
        <p:nvSpPr>
          <p:cNvPr id="26" name="Rectangle 6"/>
          <p:cNvSpPr/>
          <p:nvPr/>
        </p:nvSpPr>
        <p:spPr>
          <a:xfrm>
            <a:off x="4572000" y="0"/>
            <a:ext cx="4572000" cy="5143500"/>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27" name="Titeltext"/>
          <p:cNvSpPr txBox="1">
            <a:spLocks noGrp="1"/>
          </p:cNvSpPr>
          <p:nvPr>
            <p:ph type="title"/>
          </p:nvPr>
        </p:nvSpPr>
        <p:spPr>
          <a:xfrm>
            <a:off x="4572000" y="777875"/>
            <a:ext cx="4058921" cy="1793875"/>
          </a:xfrm>
          <a:prstGeom prst="rect">
            <a:avLst/>
          </a:prstGeom>
        </p:spPr>
        <p:txBody>
          <a:bodyPr anchor="ctr"/>
          <a:lstStyle>
            <a:lvl1pPr>
              <a:defRPr>
                <a:solidFill>
                  <a:srgbClr val="FFFFFF"/>
                </a:solidFill>
              </a:defRPr>
            </a:lvl1pPr>
          </a:lstStyle>
          <a:p>
            <a:r>
              <a:t>Titeltext</a:t>
            </a:r>
          </a:p>
        </p:txBody>
      </p:sp>
      <p:sp>
        <p:nvSpPr>
          <p:cNvPr id="28" name="Brödtext nivå ett…"/>
          <p:cNvSpPr txBox="1">
            <a:spLocks noGrp="1"/>
          </p:cNvSpPr>
          <p:nvPr>
            <p:ph type="body" sz="quarter" idx="1"/>
          </p:nvPr>
        </p:nvSpPr>
        <p:spPr>
          <a:xfrm>
            <a:off x="4572000" y="2571750"/>
            <a:ext cx="4058921" cy="2156508"/>
          </a:xfrm>
          <a:prstGeom prst="rect">
            <a:avLst/>
          </a:prstGeom>
        </p:spPr>
        <p:txBody>
          <a:bodyPr/>
          <a:lstStyle>
            <a:lvl1pPr marL="0" indent="0">
              <a:buClrTx/>
              <a:buSzTx/>
              <a:buNone/>
              <a:defRPr>
                <a:solidFill>
                  <a:srgbClr val="FFFFFF"/>
                </a:solidFill>
              </a:defRPr>
            </a:lvl1pPr>
            <a:lvl2pPr marL="0" indent="342900">
              <a:buClrTx/>
              <a:buSzTx/>
              <a:buNone/>
              <a:defRPr>
                <a:solidFill>
                  <a:srgbClr val="FFFFFF"/>
                </a:solidFill>
              </a:defRPr>
            </a:lvl2pPr>
            <a:lvl3pPr marL="0" indent="685800">
              <a:buClrTx/>
              <a:buSzTx/>
              <a:buNone/>
              <a:defRPr>
                <a:solidFill>
                  <a:srgbClr val="FFFFFF"/>
                </a:solidFill>
              </a:defRPr>
            </a:lvl3pPr>
            <a:lvl4pPr marL="0" indent="1028700">
              <a:buClrTx/>
              <a:buSzTx/>
              <a:buNone/>
              <a:defRPr>
                <a:solidFill>
                  <a:srgbClr val="FFFFFF"/>
                </a:solidFill>
              </a:defRPr>
            </a:lvl4pPr>
            <a:lvl5pPr marL="0" indent="1371600">
              <a:buClrTx/>
              <a:buSzTx/>
              <a:buNone/>
              <a:defRPr>
                <a:solidFill>
                  <a:srgbClr val="FFFFFF"/>
                </a:solidFill>
              </a:defRPr>
            </a:lvl5pPr>
          </a:lstStyle>
          <a:p>
            <a:r>
              <a:t>Brödtext nivå ett</a:t>
            </a:r>
          </a:p>
          <a:p>
            <a:pPr lvl="1"/>
            <a:r>
              <a:t>Brödtext nivå två</a:t>
            </a:r>
          </a:p>
          <a:p>
            <a:pPr lvl="2"/>
            <a:r>
              <a:t>Brödtext nivå tre</a:t>
            </a:r>
          </a:p>
          <a:p>
            <a:pPr lvl="3"/>
            <a:r>
              <a:t>Brödtext nivå fyra</a:t>
            </a:r>
          </a:p>
          <a:p>
            <a:pPr lvl="4"/>
            <a:r>
              <a:t>Brödtext nivå fem</a:t>
            </a:r>
          </a:p>
        </p:txBody>
      </p:sp>
      <p:sp>
        <p:nvSpPr>
          <p:cNvPr id="29" name="Espace réservé pour une image  8"/>
          <p:cNvSpPr>
            <a:spLocks noGrp="1"/>
          </p:cNvSpPr>
          <p:nvPr>
            <p:ph type="pic" idx="21"/>
          </p:nvPr>
        </p:nvSpPr>
        <p:spPr>
          <a:xfrm>
            <a:off x="904875" y="0"/>
            <a:ext cx="3667125" cy="5143500"/>
          </a:xfrm>
          <a:prstGeom prst="rect">
            <a:avLst/>
          </a:prstGeom>
        </p:spPr>
        <p:txBody>
          <a:bodyPr lIns="91439" rIns="91439">
            <a:noAutofit/>
          </a:bodyPr>
          <a:lstStyle/>
          <a:p>
            <a:endParaRPr/>
          </a:p>
        </p:txBody>
      </p:sp>
      <p:sp>
        <p:nvSpPr>
          <p:cNvPr id="30" name="Diabildsnumm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‹N°›</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2_Titre de section">
    <p:spTree>
      <p:nvGrpSpPr>
        <p:cNvPr id="1" name=""/>
        <p:cNvGrpSpPr/>
        <p:nvPr/>
      </p:nvGrpSpPr>
      <p:grpSpPr>
        <a:xfrm>
          <a:off x="0" y="0"/>
          <a:ext cx="0" cy="0"/>
          <a:chOff x="0" y="0"/>
          <a:chExt cx="0" cy="0"/>
        </a:xfrm>
      </p:grpSpPr>
      <p:sp>
        <p:nvSpPr>
          <p:cNvPr id="37" name="Rectangle 6"/>
          <p:cNvSpPr/>
          <p:nvPr/>
        </p:nvSpPr>
        <p:spPr>
          <a:xfrm>
            <a:off x="4572000" y="0"/>
            <a:ext cx="4572000" cy="5143500"/>
          </a:xfrm>
          <a:prstGeom prst="rect">
            <a:avLst/>
          </a:prstGeom>
          <a:solidFill>
            <a:schemeClr val="accent2"/>
          </a:solidFill>
          <a:ln w="12700">
            <a:miter lim="400000"/>
          </a:ln>
        </p:spPr>
        <p:txBody>
          <a:bodyPr lIns="45719" rIns="45719" anchor="ctr"/>
          <a:lstStyle/>
          <a:p>
            <a:pPr algn="ctr">
              <a:defRPr>
                <a:solidFill>
                  <a:srgbClr val="FFFFFF"/>
                </a:solidFill>
              </a:defRPr>
            </a:pPr>
            <a:endParaRPr/>
          </a:p>
        </p:txBody>
      </p:sp>
      <p:sp>
        <p:nvSpPr>
          <p:cNvPr id="38" name="Titeltext"/>
          <p:cNvSpPr txBox="1">
            <a:spLocks noGrp="1"/>
          </p:cNvSpPr>
          <p:nvPr>
            <p:ph type="title"/>
          </p:nvPr>
        </p:nvSpPr>
        <p:spPr>
          <a:xfrm>
            <a:off x="4572000" y="777875"/>
            <a:ext cx="4058921" cy="1793875"/>
          </a:xfrm>
          <a:prstGeom prst="rect">
            <a:avLst/>
          </a:prstGeom>
        </p:spPr>
        <p:txBody>
          <a:bodyPr anchor="ctr"/>
          <a:lstStyle>
            <a:lvl1pPr>
              <a:defRPr>
                <a:solidFill>
                  <a:srgbClr val="FFFFFF"/>
                </a:solidFill>
              </a:defRPr>
            </a:lvl1pPr>
          </a:lstStyle>
          <a:p>
            <a:r>
              <a:t>Titeltext</a:t>
            </a:r>
          </a:p>
        </p:txBody>
      </p:sp>
      <p:sp>
        <p:nvSpPr>
          <p:cNvPr id="39" name="Brödtext nivå ett…"/>
          <p:cNvSpPr txBox="1">
            <a:spLocks noGrp="1"/>
          </p:cNvSpPr>
          <p:nvPr>
            <p:ph type="body" sz="quarter" idx="1"/>
          </p:nvPr>
        </p:nvSpPr>
        <p:spPr>
          <a:xfrm>
            <a:off x="4572000" y="2571750"/>
            <a:ext cx="4058921" cy="2156508"/>
          </a:xfrm>
          <a:prstGeom prst="rect">
            <a:avLst/>
          </a:prstGeom>
        </p:spPr>
        <p:txBody>
          <a:bodyPr/>
          <a:lstStyle>
            <a:lvl1pPr marL="0" indent="0">
              <a:buClrTx/>
              <a:buSzTx/>
              <a:buNone/>
              <a:defRPr>
                <a:solidFill>
                  <a:srgbClr val="FFFFFF"/>
                </a:solidFill>
              </a:defRPr>
            </a:lvl1pPr>
            <a:lvl2pPr marL="0" indent="342900">
              <a:buClrTx/>
              <a:buSzTx/>
              <a:buNone/>
              <a:defRPr>
                <a:solidFill>
                  <a:srgbClr val="FFFFFF"/>
                </a:solidFill>
              </a:defRPr>
            </a:lvl2pPr>
            <a:lvl3pPr marL="0" indent="685800">
              <a:buClrTx/>
              <a:buSzTx/>
              <a:buNone/>
              <a:defRPr>
                <a:solidFill>
                  <a:srgbClr val="FFFFFF"/>
                </a:solidFill>
              </a:defRPr>
            </a:lvl3pPr>
            <a:lvl4pPr marL="0" indent="1028700">
              <a:buClrTx/>
              <a:buSzTx/>
              <a:buNone/>
              <a:defRPr>
                <a:solidFill>
                  <a:srgbClr val="FFFFFF"/>
                </a:solidFill>
              </a:defRPr>
            </a:lvl4pPr>
            <a:lvl5pPr marL="0" indent="1371600">
              <a:buClrTx/>
              <a:buSzTx/>
              <a:buNone/>
              <a:defRPr>
                <a:solidFill>
                  <a:srgbClr val="FFFFFF"/>
                </a:solidFill>
              </a:defRPr>
            </a:lvl5pPr>
          </a:lstStyle>
          <a:p>
            <a:r>
              <a:t>Brödtext nivå ett</a:t>
            </a:r>
          </a:p>
          <a:p>
            <a:pPr lvl="1"/>
            <a:r>
              <a:t>Brödtext nivå två</a:t>
            </a:r>
          </a:p>
          <a:p>
            <a:pPr lvl="2"/>
            <a:r>
              <a:t>Brödtext nivå tre</a:t>
            </a:r>
          </a:p>
          <a:p>
            <a:pPr lvl="3"/>
            <a:r>
              <a:t>Brödtext nivå fyra</a:t>
            </a:r>
          </a:p>
          <a:p>
            <a:pPr lvl="4"/>
            <a:r>
              <a:t>Brödtext nivå fem</a:t>
            </a:r>
          </a:p>
        </p:txBody>
      </p:sp>
      <p:sp>
        <p:nvSpPr>
          <p:cNvPr id="40" name="Espace réservé pour une image  8"/>
          <p:cNvSpPr>
            <a:spLocks noGrp="1"/>
          </p:cNvSpPr>
          <p:nvPr>
            <p:ph type="pic" idx="21"/>
          </p:nvPr>
        </p:nvSpPr>
        <p:spPr>
          <a:xfrm>
            <a:off x="904875" y="0"/>
            <a:ext cx="3667125" cy="5143500"/>
          </a:xfrm>
          <a:prstGeom prst="rect">
            <a:avLst/>
          </a:prstGeom>
        </p:spPr>
        <p:txBody>
          <a:bodyPr lIns="91439" rIns="91439">
            <a:noAutofit/>
          </a:bodyPr>
          <a:lstStyle/>
          <a:p>
            <a:endParaRPr/>
          </a:p>
        </p:txBody>
      </p:sp>
      <p:sp>
        <p:nvSpPr>
          <p:cNvPr id="41" name="Diabildsnumm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‹N°›</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1_Titre de section">
    <p:spTree>
      <p:nvGrpSpPr>
        <p:cNvPr id="1" name=""/>
        <p:cNvGrpSpPr/>
        <p:nvPr/>
      </p:nvGrpSpPr>
      <p:grpSpPr>
        <a:xfrm>
          <a:off x="0" y="0"/>
          <a:ext cx="0" cy="0"/>
          <a:chOff x="0" y="0"/>
          <a:chExt cx="0" cy="0"/>
        </a:xfrm>
      </p:grpSpPr>
      <p:sp>
        <p:nvSpPr>
          <p:cNvPr id="48" name="Rectangle 6"/>
          <p:cNvSpPr/>
          <p:nvPr/>
        </p:nvSpPr>
        <p:spPr>
          <a:xfrm>
            <a:off x="4572000" y="0"/>
            <a:ext cx="4572000" cy="5143500"/>
          </a:xfrm>
          <a:prstGeom prst="rect">
            <a:avLst/>
          </a:prstGeom>
          <a:solidFill>
            <a:schemeClr val="accent3"/>
          </a:solidFill>
          <a:ln w="12700">
            <a:miter lim="400000"/>
          </a:ln>
        </p:spPr>
        <p:txBody>
          <a:bodyPr lIns="45719" rIns="45719" anchor="ctr"/>
          <a:lstStyle/>
          <a:p>
            <a:pPr algn="ctr">
              <a:defRPr>
                <a:solidFill>
                  <a:srgbClr val="FFFFFF"/>
                </a:solidFill>
              </a:defRPr>
            </a:pPr>
            <a:endParaRPr/>
          </a:p>
        </p:txBody>
      </p:sp>
      <p:sp>
        <p:nvSpPr>
          <p:cNvPr id="49" name="Titeltext"/>
          <p:cNvSpPr txBox="1">
            <a:spLocks noGrp="1"/>
          </p:cNvSpPr>
          <p:nvPr>
            <p:ph type="title"/>
          </p:nvPr>
        </p:nvSpPr>
        <p:spPr>
          <a:xfrm>
            <a:off x="4572000" y="777875"/>
            <a:ext cx="4058921" cy="1793875"/>
          </a:xfrm>
          <a:prstGeom prst="rect">
            <a:avLst/>
          </a:prstGeom>
        </p:spPr>
        <p:txBody>
          <a:bodyPr anchor="ctr"/>
          <a:lstStyle>
            <a:lvl1pPr>
              <a:defRPr>
                <a:solidFill>
                  <a:srgbClr val="FFFFFF"/>
                </a:solidFill>
              </a:defRPr>
            </a:lvl1pPr>
          </a:lstStyle>
          <a:p>
            <a:r>
              <a:t>Titeltext</a:t>
            </a:r>
          </a:p>
        </p:txBody>
      </p:sp>
      <p:sp>
        <p:nvSpPr>
          <p:cNvPr id="50" name="Brödtext nivå ett…"/>
          <p:cNvSpPr txBox="1">
            <a:spLocks noGrp="1"/>
          </p:cNvSpPr>
          <p:nvPr>
            <p:ph type="body" sz="quarter" idx="1"/>
          </p:nvPr>
        </p:nvSpPr>
        <p:spPr>
          <a:xfrm>
            <a:off x="4572000" y="2571750"/>
            <a:ext cx="4058921" cy="2156508"/>
          </a:xfrm>
          <a:prstGeom prst="rect">
            <a:avLst/>
          </a:prstGeom>
        </p:spPr>
        <p:txBody>
          <a:bodyPr/>
          <a:lstStyle>
            <a:lvl1pPr marL="0" indent="0">
              <a:buClrTx/>
              <a:buSzTx/>
              <a:buNone/>
              <a:defRPr>
                <a:solidFill>
                  <a:srgbClr val="FFFFFF"/>
                </a:solidFill>
              </a:defRPr>
            </a:lvl1pPr>
            <a:lvl2pPr marL="0" indent="342900">
              <a:buClrTx/>
              <a:buSzTx/>
              <a:buNone/>
              <a:defRPr>
                <a:solidFill>
                  <a:srgbClr val="FFFFFF"/>
                </a:solidFill>
              </a:defRPr>
            </a:lvl2pPr>
            <a:lvl3pPr marL="0" indent="685800">
              <a:buClrTx/>
              <a:buSzTx/>
              <a:buNone/>
              <a:defRPr>
                <a:solidFill>
                  <a:srgbClr val="FFFFFF"/>
                </a:solidFill>
              </a:defRPr>
            </a:lvl3pPr>
            <a:lvl4pPr marL="0" indent="1028700">
              <a:buClrTx/>
              <a:buSzTx/>
              <a:buNone/>
              <a:defRPr>
                <a:solidFill>
                  <a:srgbClr val="FFFFFF"/>
                </a:solidFill>
              </a:defRPr>
            </a:lvl4pPr>
            <a:lvl5pPr marL="0" indent="1371600">
              <a:buClrTx/>
              <a:buSzTx/>
              <a:buNone/>
              <a:defRPr>
                <a:solidFill>
                  <a:srgbClr val="FFFFFF"/>
                </a:solidFill>
              </a:defRPr>
            </a:lvl5pPr>
          </a:lstStyle>
          <a:p>
            <a:r>
              <a:t>Brödtext nivå ett</a:t>
            </a:r>
          </a:p>
          <a:p>
            <a:pPr lvl="1"/>
            <a:r>
              <a:t>Brödtext nivå två</a:t>
            </a:r>
          </a:p>
          <a:p>
            <a:pPr lvl="2"/>
            <a:r>
              <a:t>Brödtext nivå tre</a:t>
            </a:r>
          </a:p>
          <a:p>
            <a:pPr lvl="3"/>
            <a:r>
              <a:t>Brödtext nivå fyra</a:t>
            </a:r>
          </a:p>
          <a:p>
            <a:pPr lvl="4"/>
            <a:r>
              <a:t>Brödtext nivå fem</a:t>
            </a:r>
          </a:p>
        </p:txBody>
      </p:sp>
      <p:sp>
        <p:nvSpPr>
          <p:cNvPr id="51" name="Espace réservé pour une image  8"/>
          <p:cNvSpPr>
            <a:spLocks noGrp="1"/>
          </p:cNvSpPr>
          <p:nvPr>
            <p:ph type="pic" idx="21"/>
          </p:nvPr>
        </p:nvSpPr>
        <p:spPr>
          <a:xfrm>
            <a:off x="904875" y="0"/>
            <a:ext cx="3667125" cy="5143500"/>
          </a:xfrm>
          <a:prstGeom prst="rect">
            <a:avLst/>
          </a:prstGeom>
        </p:spPr>
        <p:txBody>
          <a:bodyPr lIns="91439" rIns="91439">
            <a:noAutofit/>
          </a:bodyPr>
          <a:lstStyle/>
          <a:p>
            <a:endParaRPr/>
          </a:p>
        </p:txBody>
      </p:sp>
      <p:sp>
        <p:nvSpPr>
          <p:cNvPr id="52" name="Diabildsnumm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‹N°›</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re et contenu">
    <p:spTree>
      <p:nvGrpSpPr>
        <p:cNvPr id="1" name=""/>
        <p:cNvGrpSpPr/>
        <p:nvPr/>
      </p:nvGrpSpPr>
      <p:grpSpPr>
        <a:xfrm>
          <a:off x="0" y="0"/>
          <a:ext cx="0" cy="0"/>
          <a:chOff x="0" y="0"/>
          <a:chExt cx="0" cy="0"/>
        </a:xfrm>
      </p:grpSpPr>
      <p:sp>
        <p:nvSpPr>
          <p:cNvPr id="59" name="Brödtext nivå ett…"/>
          <p:cNvSpPr txBox="1">
            <a:spLocks noGrp="1"/>
          </p:cNvSpPr>
          <p:nvPr>
            <p:ph type="body" idx="1"/>
          </p:nvPr>
        </p:nvSpPr>
        <p:spPr>
          <a:xfrm>
            <a:off x="904875" y="1563687"/>
            <a:ext cx="7726364" cy="3386773"/>
          </a:xfrm>
          <a:prstGeom prst="rect">
            <a:avLst/>
          </a:prstGeom>
        </p:spPr>
        <p:txBody>
          <a:bodyPr/>
          <a:lstStyle/>
          <a:p>
            <a:r>
              <a:t>Brödtext nivå ett</a:t>
            </a:r>
          </a:p>
          <a:p>
            <a:pPr lvl="1"/>
            <a:r>
              <a:t>Brödtext nivå två</a:t>
            </a:r>
          </a:p>
          <a:p>
            <a:pPr lvl="2"/>
            <a:r>
              <a:t>Brödtext nivå tre</a:t>
            </a:r>
          </a:p>
          <a:p>
            <a:pPr lvl="3"/>
            <a:r>
              <a:t>Brödtext nivå fyra</a:t>
            </a:r>
          </a:p>
          <a:p>
            <a:pPr lvl="4"/>
            <a:r>
              <a:t>Brödtext nivå fem</a:t>
            </a:r>
          </a:p>
        </p:txBody>
      </p:sp>
      <p:sp>
        <p:nvSpPr>
          <p:cNvPr id="60" name="Titeltext"/>
          <p:cNvSpPr txBox="1">
            <a:spLocks noGrp="1"/>
          </p:cNvSpPr>
          <p:nvPr>
            <p:ph type="title"/>
          </p:nvPr>
        </p:nvSpPr>
        <p:spPr>
          <a:xfrm>
            <a:off x="904875" y="131031"/>
            <a:ext cx="3667125" cy="1072755"/>
          </a:xfrm>
          <a:prstGeom prst="rect">
            <a:avLst/>
          </a:prstGeom>
        </p:spPr>
        <p:txBody>
          <a:bodyPr/>
          <a:lstStyle/>
          <a:p>
            <a:r>
              <a:t>Titeltext</a:t>
            </a:r>
          </a:p>
        </p:txBody>
      </p:sp>
      <p:sp>
        <p:nvSpPr>
          <p:cNvPr id="61" name="Diabildsnumm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1_Titre et contenu">
    <p:spTree>
      <p:nvGrpSpPr>
        <p:cNvPr id="1" name=""/>
        <p:cNvGrpSpPr/>
        <p:nvPr/>
      </p:nvGrpSpPr>
      <p:grpSpPr>
        <a:xfrm>
          <a:off x="0" y="0"/>
          <a:ext cx="0" cy="0"/>
          <a:chOff x="0" y="0"/>
          <a:chExt cx="0" cy="0"/>
        </a:xfrm>
      </p:grpSpPr>
      <p:sp>
        <p:nvSpPr>
          <p:cNvPr id="68" name="Brödtext nivå ett…"/>
          <p:cNvSpPr txBox="1">
            <a:spLocks noGrp="1"/>
          </p:cNvSpPr>
          <p:nvPr>
            <p:ph type="body" sz="half" idx="1"/>
          </p:nvPr>
        </p:nvSpPr>
        <p:spPr>
          <a:xfrm>
            <a:off x="904875" y="1563687"/>
            <a:ext cx="4581525" cy="3386773"/>
          </a:xfrm>
          <a:prstGeom prst="rect">
            <a:avLst/>
          </a:prstGeom>
        </p:spPr>
        <p:txBody>
          <a:bodyPr/>
          <a:lstStyle/>
          <a:p>
            <a:r>
              <a:t>Brödtext nivå ett</a:t>
            </a:r>
          </a:p>
          <a:p>
            <a:pPr lvl="1"/>
            <a:r>
              <a:t>Brödtext nivå två</a:t>
            </a:r>
          </a:p>
          <a:p>
            <a:pPr lvl="2"/>
            <a:r>
              <a:t>Brödtext nivå tre</a:t>
            </a:r>
          </a:p>
          <a:p>
            <a:pPr lvl="3"/>
            <a:r>
              <a:t>Brödtext nivå fyra</a:t>
            </a:r>
          </a:p>
          <a:p>
            <a:pPr lvl="4"/>
            <a:r>
              <a:t>Brödtext nivå fem</a:t>
            </a:r>
          </a:p>
        </p:txBody>
      </p:sp>
      <p:sp>
        <p:nvSpPr>
          <p:cNvPr id="69" name="Espace réservé pour une image  7"/>
          <p:cNvSpPr>
            <a:spLocks noGrp="1"/>
          </p:cNvSpPr>
          <p:nvPr>
            <p:ph type="pic" sz="half" idx="21"/>
          </p:nvPr>
        </p:nvSpPr>
        <p:spPr>
          <a:xfrm>
            <a:off x="5486400" y="0"/>
            <a:ext cx="3144839" cy="5143500"/>
          </a:xfrm>
          <a:prstGeom prst="rect">
            <a:avLst/>
          </a:prstGeom>
        </p:spPr>
        <p:txBody>
          <a:bodyPr lIns="91439" rIns="91439">
            <a:noAutofit/>
          </a:bodyPr>
          <a:lstStyle/>
          <a:p>
            <a:endParaRPr/>
          </a:p>
        </p:txBody>
      </p:sp>
      <p:sp>
        <p:nvSpPr>
          <p:cNvPr id="70" name="Titeltext"/>
          <p:cNvSpPr txBox="1">
            <a:spLocks noGrp="1"/>
          </p:cNvSpPr>
          <p:nvPr>
            <p:ph type="title"/>
          </p:nvPr>
        </p:nvSpPr>
        <p:spPr>
          <a:xfrm>
            <a:off x="904875" y="131031"/>
            <a:ext cx="3667125" cy="1072755"/>
          </a:xfrm>
          <a:prstGeom prst="rect">
            <a:avLst/>
          </a:prstGeom>
        </p:spPr>
        <p:txBody>
          <a:bodyPr/>
          <a:lstStyle/>
          <a:p>
            <a:r>
              <a:t>Titeltext</a:t>
            </a:r>
          </a:p>
        </p:txBody>
      </p:sp>
      <p:sp>
        <p:nvSpPr>
          <p:cNvPr id="71" name="Diabildsnumm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2_Titre et contenu">
    <p:spTree>
      <p:nvGrpSpPr>
        <p:cNvPr id="1" name=""/>
        <p:cNvGrpSpPr/>
        <p:nvPr/>
      </p:nvGrpSpPr>
      <p:grpSpPr>
        <a:xfrm>
          <a:off x="0" y="0"/>
          <a:ext cx="0" cy="0"/>
          <a:chOff x="0" y="0"/>
          <a:chExt cx="0" cy="0"/>
        </a:xfrm>
      </p:grpSpPr>
      <p:sp>
        <p:nvSpPr>
          <p:cNvPr id="78" name="Espace réservé pour une image  7"/>
          <p:cNvSpPr>
            <a:spLocks noGrp="1"/>
          </p:cNvSpPr>
          <p:nvPr>
            <p:ph type="pic" sz="half" idx="21"/>
          </p:nvPr>
        </p:nvSpPr>
        <p:spPr>
          <a:xfrm>
            <a:off x="904875" y="0"/>
            <a:ext cx="3144839" cy="5143500"/>
          </a:xfrm>
          <a:prstGeom prst="rect">
            <a:avLst/>
          </a:prstGeom>
        </p:spPr>
        <p:txBody>
          <a:bodyPr lIns="91439" rIns="91439">
            <a:noAutofit/>
          </a:bodyPr>
          <a:lstStyle/>
          <a:p>
            <a:endParaRPr/>
          </a:p>
        </p:txBody>
      </p:sp>
      <p:sp>
        <p:nvSpPr>
          <p:cNvPr id="79" name="Brödtext nivå ett…"/>
          <p:cNvSpPr txBox="1">
            <a:spLocks noGrp="1"/>
          </p:cNvSpPr>
          <p:nvPr>
            <p:ph type="body" sz="half" idx="1"/>
          </p:nvPr>
        </p:nvSpPr>
        <p:spPr>
          <a:xfrm>
            <a:off x="4049395" y="1563687"/>
            <a:ext cx="4581526" cy="3386773"/>
          </a:xfrm>
          <a:prstGeom prst="rect">
            <a:avLst/>
          </a:prstGeom>
        </p:spPr>
        <p:txBody>
          <a:bodyPr/>
          <a:lstStyle/>
          <a:p>
            <a:r>
              <a:t>Brödtext nivå ett</a:t>
            </a:r>
          </a:p>
          <a:p>
            <a:pPr lvl="1"/>
            <a:r>
              <a:t>Brödtext nivå två</a:t>
            </a:r>
          </a:p>
          <a:p>
            <a:pPr lvl="2"/>
            <a:r>
              <a:t>Brödtext nivå tre</a:t>
            </a:r>
          </a:p>
          <a:p>
            <a:pPr lvl="3"/>
            <a:r>
              <a:t>Brödtext nivå fyra</a:t>
            </a:r>
          </a:p>
          <a:p>
            <a:pPr lvl="4"/>
            <a:r>
              <a:t>Brödtext nivå fem</a:t>
            </a:r>
          </a:p>
        </p:txBody>
      </p:sp>
      <p:sp>
        <p:nvSpPr>
          <p:cNvPr id="80" name="Diabildsnummer"/>
          <p:cNvSpPr txBox="1">
            <a:spLocks noGrp="1"/>
          </p:cNvSpPr>
          <p:nvPr>
            <p:ph type="sldNum" sz="quarter" idx="2"/>
          </p:nvPr>
        </p:nvSpPr>
        <p:spPr>
          <a:prstGeom prst="rect">
            <a:avLst/>
          </a:prstGeom>
        </p:spPr>
        <p:txBody>
          <a:bodyPr/>
          <a:lstStyle/>
          <a:p>
            <a:fld id="{86CB4B4D-7CA3-9044-876B-883B54F8677D}" type="slidenum">
              <a:t>‹N°›</a:t>
            </a:fld>
            <a:endParaRPr/>
          </a:p>
        </p:txBody>
      </p:sp>
      <p:sp>
        <p:nvSpPr>
          <p:cNvPr id="81" name="Titeltext"/>
          <p:cNvSpPr txBox="1">
            <a:spLocks noGrp="1"/>
          </p:cNvSpPr>
          <p:nvPr>
            <p:ph type="title"/>
          </p:nvPr>
        </p:nvSpPr>
        <p:spPr>
          <a:xfrm>
            <a:off x="904875" y="131031"/>
            <a:ext cx="3144522" cy="1072755"/>
          </a:xfrm>
          <a:prstGeom prst="rect">
            <a:avLst/>
          </a:prstGeom>
        </p:spPr>
        <p:txBody>
          <a:bodyPr/>
          <a:lstStyle/>
          <a:p>
            <a:r>
              <a:t>Titeltext</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4_Titre et contenu">
    <p:spTree>
      <p:nvGrpSpPr>
        <p:cNvPr id="1" name=""/>
        <p:cNvGrpSpPr/>
        <p:nvPr/>
      </p:nvGrpSpPr>
      <p:grpSpPr>
        <a:xfrm>
          <a:off x="0" y="0"/>
          <a:ext cx="0" cy="0"/>
          <a:chOff x="0" y="0"/>
          <a:chExt cx="0" cy="0"/>
        </a:xfrm>
      </p:grpSpPr>
      <p:sp>
        <p:nvSpPr>
          <p:cNvPr id="88" name="Espace réservé pour une image  7"/>
          <p:cNvSpPr>
            <a:spLocks noGrp="1"/>
          </p:cNvSpPr>
          <p:nvPr>
            <p:ph type="pic" sz="half" idx="21"/>
          </p:nvPr>
        </p:nvSpPr>
        <p:spPr>
          <a:xfrm>
            <a:off x="904875" y="0"/>
            <a:ext cx="3144839" cy="5143500"/>
          </a:xfrm>
          <a:prstGeom prst="rect">
            <a:avLst/>
          </a:prstGeom>
        </p:spPr>
        <p:txBody>
          <a:bodyPr lIns="91439" rIns="91439">
            <a:noAutofit/>
          </a:bodyPr>
          <a:lstStyle/>
          <a:p>
            <a:endParaRPr/>
          </a:p>
        </p:txBody>
      </p:sp>
      <p:sp>
        <p:nvSpPr>
          <p:cNvPr id="89" name="Brödtext nivå ett…"/>
          <p:cNvSpPr txBox="1">
            <a:spLocks noGrp="1"/>
          </p:cNvSpPr>
          <p:nvPr>
            <p:ph type="body" sz="half" idx="1"/>
          </p:nvPr>
        </p:nvSpPr>
        <p:spPr>
          <a:xfrm>
            <a:off x="4049395" y="1563687"/>
            <a:ext cx="4581526" cy="3386773"/>
          </a:xfrm>
          <a:prstGeom prst="rect">
            <a:avLst/>
          </a:prstGeom>
        </p:spPr>
        <p:txBody>
          <a:bodyPr/>
          <a:lstStyle/>
          <a:p>
            <a:r>
              <a:t>Brödtext nivå ett</a:t>
            </a:r>
          </a:p>
          <a:p>
            <a:pPr lvl="1"/>
            <a:r>
              <a:t>Brödtext nivå två</a:t>
            </a:r>
          </a:p>
          <a:p>
            <a:pPr lvl="2"/>
            <a:r>
              <a:t>Brödtext nivå tre</a:t>
            </a:r>
          </a:p>
          <a:p>
            <a:pPr lvl="3"/>
            <a:r>
              <a:t>Brödtext nivå fyra</a:t>
            </a:r>
          </a:p>
          <a:p>
            <a:pPr lvl="4"/>
            <a:r>
              <a:t>Brödtext nivå fem</a:t>
            </a:r>
          </a:p>
        </p:txBody>
      </p:sp>
      <p:sp>
        <p:nvSpPr>
          <p:cNvPr id="90" name="Diabildsnummer"/>
          <p:cNvSpPr txBox="1">
            <a:spLocks noGrp="1"/>
          </p:cNvSpPr>
          <p:nvPr>
            <p:ph type="sldNum" sz="quarter" idx="2"/>
          </p:nvPr>
        </p:nvSpPr>
        <p:spPr>
          <a:prstGeom prst="rect">
            <a:avLst/>
          </a:prstGeom>
        </p:spPr>
        <p:txBody>
          <a:bodyPr/>
          <a:lstStyle/>
          <a:p>
            <a:fld id="{86CB4B4D-7CA3-9044-876B-883B54F8677D}" type="slidenum">
              <a:t>‹N°›</a:t>
            </a:fld>
            <a:endParaRPr/>
          </a:p>
        </p:txBody>
      </p:sp>
      <p:sp>
        <p:nvSpPr>
          <p:cNvPr id="91" name="Titeltext"/>
          <p:cNvSpPr txBox="1">
            <a:spLocks noGrp="1"/>
          </p:cNvSpPr>
          <p:nvPr>
            <p:ph type="title"/>
          </p:nvPr>
        </p:nvSpPr>
        <p:spPr>
          <a:xfrm>
            <a:off x="4049395" y="131031"/>
            <a:ext cx="3144521" cy="1072755"/>
          </a:xfrm>
          <a:prstGeom prst="rect">
            <a:avLst/>
          </a:prstGeom>
        </p:spPr>
        <p:txBody>
          <a:bodyPr/>
          <a:lstStyle/>
          <a:p>
            <a:r>
              <a:t>Titeltext</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3_Titre et contenu">
    <p:spTree>
      <p:nvGrpSpPr>
        <p:cNvPr id="1" name=""/>
        <p:cNvGrpSpPr/>
        <p:nvPr/>
      </p:nvGrpSpPr>
      <p:grpSpPr>
        <a:xfrm>
          <a:off x="0" y="0"/>
          <a:ext cx="0" cy="0"/>
          <a:chOff x="0" y="0"/>
          <a:chExt cx="0" cy="0"/>
        </a:xfrm>
      </p:grpSpPr>
      <p:sp>
        <p:nvSpPr>
          <p:cNvPr id="98" name="Espace réservé pour une image  7"/>
          <p:cNvSpPr>
            <a:spLocks noGrp="1"/>
          </p:cNvSpPr>
          <p:nvPr>
            <p:ph type="pic" sz="half" idx="21"/>
          </p:nvPr>
        </p:nvSpPr>
        <p:spPr>
          <a:xfrm>
            <a:off x="904875" y="1563687"/>
            <a:ext cx="3144839" cy="3579814"/>
          </a:xfrm>
          <a:prstGeom prst="rect">
            <a:avLst/>
          </a:prstGeom>
        </p:spPr>
        <p:txBody>
          <a:bodyPr lIns="91439" rIns="91439">
            <a:noAutofit/>
          </a:bodyPr>
          <a:lstStyle/>
          <a:p>
            <a:endParaRPr/>
          </a:p>
        </p:txBody>
      </p:sp>
      <p:sp>
        <p:nvSpPr>
          <p:cNvPr id="99" name="Brödtext nivå ett…"/>
          <p:cNvSpPr txBox="1">
            <a:spLocks noGrp="1"/>
          </p:cNvSpPr>
          <p:nvPr>
            <p:ph type="body" sz="half" idx="1"/>
          </p:nvPr>
        </p:nvSpPr>
        <p:spPr>
          <a:xfrm>
            <a:off x="4049395" y="1563687"/>
            <a:ext cx="4581526" cy="3386773"/>
          </a:xfrm>
          <a:prstGeom prst="rect">
            <a:avLst/>
          </a:prstGeom>
        </p:spPr>
        <p:txBody>
          <a:bodyPr/>
          <a:lstStyle/>
          <a:p>
            <a:r>
              <a:t>Brödtext nivå ett</a:t>
            </a:r>
          </a:p>
          <a:p>
            <a:pPr lvl="1"/>
            <a:r>
              <a:t>Brödtext nivå två</a:t>
            </a:r>
          </a:p>
          <a:p>
            <a:pPr lvl="2"/>
            <a:r>
              <a:t>Brödtext nivå tre</a:t>
            </a:r>
          </a:p>
          <a:p>
            <a:pPr lvl="3"/>
            <a:r>
              <a:t>Brödtext nivå fyra</a:t>
            </a:r>
          </a:p>
          <a:p>
            <a:pPr lvl="4"/>
            <a:r>
              <a:t>Brödtext nivå fem</a:t>
            </a:r>
          </a:p>
        </p:txBody>
      </p:sp>
      <p:sp>
        <p:nvSpPr>
          <p:cNvPr id="100" name="Titeltext"/>
          <p:cNvSpPr txBox="1">
            <a:spLocks noGrp="1"/>
          </p:cNvSpPr>
          <p:nvPr>
            <p:ph type="title"/>
          </p:nvPr>
        </p:nvSpPr>
        <p:spPr>
          <a:xfrm>
            <a:off x="904875" y="131031"/>
            <a:ext cx="3667125" cy="1072755"/>
          </a:xfrm>
          <a:prstGeom prst="rect">
            <a:avLst/>
          </a:prstGeom>
        </p:spPr>
        <p:txBody>
          <a:bodyPr/>
          <a:lstStyle/>
          <a:p>
            <a:r>
              <a:t>Titeltext</a:t>
            </a:r>
          </a:p>
        </p:txBody>
      </p:sp>
      <p:sp>
        <p:nvSpPr>
          <p:cNvPr id="101" name="Diabildsnumm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12" descr="Image 12"/>
          <p:cNvPicPr>
            <a:picLocks noChangeAspect="1"/>
          </p:cNvPicPr>
          <p:nvPr/>
        </p:nvPicPr>
        <p:blipFill>
          <a:blip r:embed="rId17"/>
          <a:stretch>
            <a:fillRect/>
          </a:stretch>
        </p:blipFill>
        <p:spPr>
          <a:xfrm>
            <a:off x="130272" y="132334"/>
            <a:ext cx="653953" cy="283022"/>
          </a:xfrm>
          <a:prstGeom prst="rect">
            <a:avLst/>
          </a:prstGeom>
          <a:ln w="12700">
            <a:miter lim="400000"/>
          </a:ln>
        </p:spPr>
      </p:pic>
      <p:sp>
        <p:nvSpPr>
          <p:cNvPr id="3" name="Rectangle 13"/>
          <p:cNvSpPr/>
          <p:nvPr/>
        </p:nvSpPr>
        <p:spPr>
          <a:xfrm rot="16200000">
            <a:off x="430002" y="4897709"/>
            <a:ext cx="45720" cy="59782"/>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4" name="Diabildsnummer"/>
          <p:cNvSpPr txBox="1">
            <a:spLocks noGrp="1"/>
          </p:cNvSpPr>
          <p:nvPr>
            <p:ph type="sldNum" sz="quarter" idx="2"/>
          </p:nvPr>
        </p:nvSpPr>
        <p:spPr>
          <a:xfrm>
            <a:off x="8824119" y="195262"/>
            <a:ext cx="127001" cy="127001"/>
          </a:xfrm>
          <a:prstGeom prst="rect">
            <a:avLst/>
          </a:prstGeom>
          <a:ln w="12700">
            <a:miter lim="400000"/>
          </a:ln>
        </p:spPr>
        <p:txBody>
          <a:bodyPr wrap="none" lIns="0" tIns="0" rIns="0" bIns="0">
            <a:spAutoFit/>
          </a:bodyPr>
          <a:lstStyle>
            <a:lvl1pPr algn="ctr">
              <a:defRPr sz="700" b="1">
                <a:latin typeface="Franklin Gothic Demi Cond"/>
                <a:ea typeface="Franklin Gothic Demi Cond"/>
                <a:cs typeface="Franklin Gothic Demi Cond"/>
                <a:sym typeface="Franklin Gothic Demi Cond"/>
              </a:defRPr>
            </a:lvl1pPr>
          </a:lstStyle>
          <a:p>
            <a:fld id="{86CB4B4D-7CA3-9044-876B-883B54F8677D}" type="slidenum">
              <a:t>‹N°›</a:t>
            </a:fld>
            <a:endParaRPr/>
          </a:p>
        </p:txBody>
      </p:sp>
      <p:sp>
        <p:nvSpPr>
          <p:cNvPr id="5" name="Titel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r>
              <a:t>Titeltext</a:t>
            </a:r>
          </a:p>
        </p:txBody>
      </p:sp>
      <p:sp>
        <p:nvSpPr>
          <p:cNvPr id="6" name="Brödtext nivå ett…"/>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Brödtext nivå ett</a:t>
            </a:r>
          </a:p>
          <a:p>
            <a:pPr lvl="1"/>
            <a:r>
              <a:t>Brödtext nivå två</a:t>
            </a:r>
          </a:p>
          <a:p>
            <a:pPr lvl="2"/>
            <a:r>
              <a:t>Brödtext nivå tre</a:t>
            </a:r>
          </a:p>
          <a:p>
            <a:pPr lvl="3"/>
            <a:r>
              <a:t>Brödtext nivå fyra</a:t>
            </a:r>
          </a:p>
          <a:p>
            <a:pPr lvl="4"/>
            <a:r>
              <a:t>Brödtext nivå fem</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685800" rtl="0" latinLnBrk="0">
        <a:lnSpc>
          <a:spcPct val="90000"/>
        </a:lnSpc>
        <a:spcBef>
          <a:spcPts val="0"/>
        </a:spcBef>
        <a:spcAft>
          <a:spcPts val="0"/>
        </a:spcAft>
        <a:buClrTx/>
        <a:buSzTx/>
        <a:buFontTx/>
        <a:buNone/>
        <a:tabLst/>
        <a:defRPr sz="3200" b="1" i="0" u="none" strike="noStrike" cap="none" spc="-70" baseline="0">
          <a:solidFill>
            <a:schemeClr val="accent3"/>
          </a:solidFill>
          <a:uFillTx/>
          <a:latin typeface="Franklin Gothic Demi Cond"/>
          <a:ea typeface="Franklin Gothic Demi Cond"/>
          <a:cs typeface="Franklin Gothic Demi Cond"/>
          <a:sym typeface="Franklin Gothic Demi Cond"/>
        </a:defRPr>
      </a:lvl1pPr>
      <a:lvl2pPr marL="0" marR="0" indent="0" algn="l" defTabSz="685800" rtl="0" latinLnBrk="0">
        <a:lnSpc>
          <a:spcPct val="90000"/>
        </a:lnSpc>
        <a:spcBef>
          <a:spcPts val="0"/>
        </a:spcBef>
        <a:spcAft>
          <a:spcPts val="0"/>
        </a:spcAft>
        <a:buClrTx/>
        <a:buSzTx/>
        <a:buFontTx/>
        <a:buNone/>
        <a:tabLst/>
        <a:defRPr sz="3200" b="1" i="0" u="none" strike="noStrike" cap="none" spc="-70" baseline="0">
          <a:solidFill>
            <a:schemeClr val="accent3"/>
          </a:solidFill>
          <a:uFillTx/>
          <a:latin typeface="Franklin Gothic Demi Cond"/>
          <a:ea typeface="Franklin Gothic Demi Cond"/>
          <a:cs typeface="Franklin Gothic Demi Cond"/>
          <a:sym typeface="Franklin Gothic Demi Cond"/>
        </a:defRPr>
      </a:lvl2pPr>
      <a:lvl3pPr marL="0" marR="0" indent="0" algn="l" defTabSz="685800" rtl="0" latinLnBrk="0">
        <a:lnSpc>
          <a:spcPct val="90000"/>
        </a:lnSpc>
        <a:spcBef>
          <a:spcPts val="0"/>
        </a:spcBef>
        <a:spcAft>
          <a:spcPts val="0"/>
        </a:spcAft>
        <a:buClrTx/>
        <a:buSzTx/>
        <a:buFontTx/>
        <a:buNone/>
        <a:tabLst/>
        <a:defRPr sz="3200" b="1" i="0" u="none" strike="noStrike" cap="none" spc="-70" baseline="0">
          <a:solidFill>
            <a:schemeClr val="accent3"/>
          </a:solidFill>
          <a:uFillTx/>
          <a:latin typeface="Franklin Gothic Demi Cond"/>
          <a:ea typeface="Franklin Gothic Demi Cond"/>
          <a:cs typeface="Franklin Gothic Demi Cond"/>
          <a:sym typeface="Franklin Gothic Demi Cond"/>
        </a:defRPr>
      </a:lvl3pPr>
      <a:lvl4pPr marL="0" marR="0" indent="0" algn="l" defTabSz="685800" rtl="0" latinLnBrk="0">
        <a:lnSpc>
          <a:spcPct val="90000"/>
        </a:lnSpc>
        <a:spcBef>
          <a:spcPts val="0"/>
        </a:spcBef>
        <a:spcAft>
          <a:spcPts val="0"/>
        </a:spcAft>
        <a:buClrTx/>
        <a:buSzTx/>
        <a:buFontTx/>
        <a:buNone/>
        <a:tabLst/>
        <a:defRPr sz="3200" b="1" i="0" u="none" strike="noStrike" cap="none" spc="-70" baseline="0">
          <a:solidFill>
            <a:schemeClr val="accent3"/>
          </a:solidFill>
          <a:uFillTx/>
          <a:latin typeface="Franklin Gothic Demi Cond"/>
          <a:ea typeface="Franklin Gothic Demi Cond"/>
          <a:cs typeface="Franklin Gothic Demi Cond"/>
          <a:sym typeface="Franklin Gothic Demi Cond"/>
        </a:defRPr>
      </a:lvl4pPr>
      <a:lvl5pPr marL="0" marR="0" indent="0" algn="l" defTabSz="685800" rtl="0" latinLnBrk="0">
        <a:lnSpc>
          <a:spcPct val="90000"/>
        </a:lnSpc>
        <a:spcBef>
          <a:spcPts val="0"/>
        </a:spcBef>
        <a:spcAft>
          <a:spcPts val="0"/>
        </a:spcAft>
        <a:buClrTx/>
        <a:buSzTx/>
        <a:buFontTx/>
        <a:buNone/>
        <a:tabLst/>
        <a:defRPr sz="3200" b="1" i="0" u="none" strike="noStrike" cap="none" spc="-70" baseline="0">
          <a:solidFill>
            <a:schemeClr val="accent3"/>
          </a:solidFill>
          <a:uFillTx/>
          <a:latin typeface="Franklin Gothic Demi Cond"/>
          <a:ea typeface="Franklin Gothic Demi Cond"/>
          <a:cs typeface="Franklin Gothic Demi Cond"/>
          <a:sym typeface="Franklin Gothic Demi Cond"/>
        </a:defRPr>
      </a:lvl5pPr>
      <a:lvl6pPr marL="0" marR="0" indent="0" algn="l" defTabSz="685800" rtl="0" latinLnBrk="0">
        <a:lnSpc>
          <a:spcPct val="90000"/>
        </a:lnSpc>
        <a:spcBef>
          <a:spcPts val="0"/>
        </a:spcBef>
        <a:spcAft>
          <a:spcPts val="0"/>
        </a:spcAft>
        <a:buClrTx/>
        <a:buSzTx/>
        <a:buFontTx/>
        <a:buNone/>
        <a:tabLst/>
        <a:defRPr sz="3200" b="1" i="0" u="none" strike="noStrike" cap="none" spc="-70" baseline="0">
          <a:solidFill>
            <a:schemeClr val="accent3"/>
          </a:solidFill>
          <a:uFillTx/>
          <a:latin typeface="Franklin Gothic Demi Cond"/>
          <a:ea typeface="Franklin Gothic Demi Cond"/>
          <a:cs typeface="Franklin Gothic Demi Cond"/>
          <a:sym typeface="Franklin Gothic Demi Cond"/>
        </a:defRPr>
      </a:lvl6pPr>
      <a:lvl7pPr marL="0" marR="0" indent="0" algn="l" defTabSz="685800" rtl="0" latinLnBrk="0">
        <a:lnSpc>
          <a:spcPct val="90000"/>
        </a:lnSpc>
        <a:spcBef>
          <a:spcPts val="0"/>
        </a:spcBef>
        <a:spcAft>
          <a:spcPts val="0"/>
        </a:spcAft>
        <a:buClrTx/>
        <a:buSzTx/>
        <a:buFontTx/>
        <a:buNone/>
        <a:tabLst/>
        <a:defRPr sz="3200" b="1" i="0" u="none" strike="noStrike" cap="none" spc="-70" baseline="0">
          <a:solidFill>
            <a:schemeClr val="accent3"/>
          </a:solidFill>
          <a:uFillTx/>
          <a:latin typeface="Franklin Gothic Demi Cond"/>
          <a:ea typeface="Franklin Gothic Demi Cond"/>
          <a:cs typeface="Franklin Gothic Demi Cond"/>
          <a:sym typeface="Franklin Gothic Demi Cond"/>
        </a:defRPr>
      </a:lvl7pPr>
      <a:lvl8pPr marL="0" marR="0" indent="0" algn="l" defTabSz="685800" rtl="0" latinLnBrk="0">
        <a:lnSpc>
          <a:spcPct val="90000"/>
        </a:lnSpc>
        <a:spcBef>
          <a:spcPts val="0"/>
        </a:spcBef>
        <a:spcAft>
          <a:spcPts val="0"/>
        </a:spcAft>
        <a:buClrTx/>
        <a:buSzTx/>
        <a:buFontTx/>
        <a:buNone/>
        <a:tabLst/>
        <a:defRPr sz="3200" b="1" i="0" u="none" strike="noStrike" cap="none" spc="-70" baseline="0">
          <a:solidFill>
            <a:schemeClr val="accent3"/>
          </a:solidFill>
          <a:uFillTx/>
          <a:latin typeface="Franklin Gothic Demi Cond"/>
          <a:ea typeface="Franklin Gothic Demi Cond"/>
          <a:cs typeface="Franklin Gothic Demi Cond"/>
          <a:sym typeface="Franklin Gothic Demi Cond"/>
        </a:defRPr>
      </a:lvl8pPr>
      <a:lvl9pPr marL="0" marR="0" indent="0" algn="l" defTabSz="685800" rtl="0" latinLnBrk="0">
        <a:lnSpc>
          <a:spcPct val="90000"/>
        </a:lnSpc>
        <a:spcBef>
          <a:spcPts val="0"/>
        </a:spcBef>
        <a:spcAft>
          <a:spcPts val="0"/>
        </a:spcAft>
        <a:buClrTx/>
        <a:buSzTx/>
        <a:buFontTx/>
        <a:buNone/>
        <a:tabLst/>
        <a:defRPr sz="3200" b="1" i="0" u="none" strike="noStrike" cap="none" spc="-70" baseline="0">
          <a:solidFill>
            <a:schemeClr val="accent3"/>
          </a:solidFill>
          <a:uFillTx/>
          <a:latin typeface="Franklin Gothic Demi Cond"/>
          <a:ea typeface="Franklin Gothic Demi Cond"/>
          <a:cs typeface="Franklin Gothic Demi Cond"/>
          <a:sym typeface="Franklin Gothic Demi Cond"/>
        </a:defRPr>
      </a:lvl9pPr>
    </p:titleStyle>
    <p:bodyStyle>
      <a:lvl1pPr marL="171450" marR="0" indent="-171450" algn="l" defTabSz="685800" rtl="0" latinLnBrk="0">
        <a:lnSpc>
          <a:spcPct val="90000"/>
        </a:lnSpc>
        <a:spcBef>
          <a:spcPts val="700"/>
        </a:spcBef>
        <a:spcAft>
          <a:spcPts val="0"/>
        </a:spcAft>
        <a:buClr>
          <a:schemeClr val="accent1"/>
        </a:buClr>
        <a:buSzPct val="90000"/>
        <a:buFontTx/>
        <a:buChar char="▪"/>
        <a:tabLst/>
        <a:defRPr sz="1800" b="0" i="0" u="none" strike="noStrike" cap="none" spc="0" baseline="0">
          <a:solidFill>
            <a:schemeClr val="accent3"/>
          </a:solidFill>
          <a:uFillTx/>
          <a:latin typeface="+mj-lt"/>
          <a:ea typeface="+mj-ea"/>
          <a:cs typeface="+mj-cs"/>
          <a:sym typeface="Arial"/>
        </a:defRPr>
      </a:lvl1pPr>
      <a:lvl2pPr marL="535781" marR="0" indent="-192881"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2pPr>
      <a:lvl3pPr marL="891539" marR="0" indent="-205739" algn="l" defTabSz="685800" rtl="0" latinLnBrk="0">
        <a:lnSpc>
          <a:spcPct val="90000"/>
        </a:lnSpc>
        <a:spcBef>
          <a:spcPts val="700"/>
        </a:spcBef>
        <a:spcAft>
          <a:spcPts val="0"/>
        </a:spcAft>
        <a:buClr>
          <a:schemeClr val="accent1"/>
        </a:buClr>
        <a:buSzPct val="90000"/>
        <a:buFontTx/>
        <a:buChar char="▪"/>
        <a:tabLst/>
        <a:defRPr sz="1800" b="0" i="0" u="none" strike="noStrike" cap="none" spc="0" baseline="0">
          <a:solidFill>
            <a:schemeClr val="accent3"/>
          </a:solidFill>
          <a:uFillTx/>
          <a:latin typeface="+mj-lt"/>
          <a:ea typeface="+mj-ea"/>
          <a:cs typeface="+mj-cs"/>
          <a:sym typeface="Arial"/>
        </a:defRPr>
      </a:lvl3pPr>
      <a:lvl4pPr marL="12660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4pPr>
      <a:lvl5pPr marL="16089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5pPr>
      <a:lvl6pPr marL="19518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6pPr>
      <a:lvl7pPr marL="22947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7pPr>
      <a:lvl8pPr marL="26376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8pPr>
      <a:lvl9pPr marL="29805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9pPr>
    </p:bodyStyle>
    <p:otherStyle>
      <a:lvl1pPr marL="0" marR="0" indent="0" algn="ctr" defTabSz="685800" rtl="0" latinLnBrk="0">
        <a:lnSpc>
          <a:spcPct val="100000"/>
        </a:lnSpc>
        <a:spcBef>
          <a:spcPts val="0"/>
        </a:spcBef>
        <a:spcAft>
          <a:spcPts val="0"/>
        </a:spcAft>
        <a:buClrTx/>
        <a:buSzTx/>
        <a:buFontTx/>
        <a:buNone/>
        <a:tabLst/>
        <a:defRPr sz="700" b="1" i="0" u="none" strike="noStrike" cap="none" spc="0" baseline="0">
          <a:solidFill>
            <a:schemeClr val="tx1"/>
          </a:solidFill>
          <a:uFillTx/>
          <a:latin typeface="+mn-lt"/>
          <a:ea typeface="+mn-ea"/>
          <a:cs typeface="+mn-cs"/>
          <a:sym typeface="Franklin Gothic Demi Cond"/>
        </a:defRPr>
      </a:lvl1pPr>
      <a:lvl2pPr marL="0" marR="0" indent="342900" algn="ctr" defTabSz="685800" rtl="0" latinLnBrk="0">
        <a:lnSpc>
          <a:spcPct val="100000"/>
        </a:lnSpc>
        <a:spcBef>
          <a:spcPts val="0"/>
        </a:spcBef>
        <a:spcAft>
          <a:spcPts val="0"/>
        </a:spcAft>
        <a:buClrTx/>
        <a:buSzTx/>
        <a:buFontTx/>
        <a:buNone/>
        <a:tabLst/>
        <a:defRPr sz="700" b="1" i="0" u="none" strike="noStrike" cap="none" spc="0" baseline="0">
          <a:solidFill>
            <a:schemeClr val="tx1"/>
          </a:solidFill>
          <a:uFillTx/>
          <a:latin typeface="+mn-lt"/>
          <a:ea typeface="+mn-ea"/>
          <a:cs typeface="+mn-cs"/>
          <a:sym typeface="Franklin Gothic Demi Cond"/>
        </a:defRPr>
      </a:lvl2pPr>
      <a:lvl3pPr marL="0" marR="0" indent="685800" algn="ctr" defTabSz="685800" rtl="0" latinLnBrk="0">
        <a:lnSpc>
          <a:spcPct val="100000"/>
        </a:lnSpc>
        <a:spcBef>
          <a:spcPts val="0"/>
        </a:spcBef>
        <a:spcAft>
          <a:spcPts val="0"/>
        </a:spcAft>
        <a:buClrTx/>
        <a:buSzTx/>
        <a:buFontTx/>
        <a:buNone/>
        <a:tabLst/>
        <a:defRPr sz="700" b="1" i="0" u="none" strike="noStrike" cap="none" spc="0" baseline="0">
          <a:solidFill>
            <a:schemeClr val="tx1"/>
          </a:solidFill>
          <a:uFillTx/>
          <a:latin typeface="+mn-lt"/>
          <a:ea typeface="+mn-ea"/>
          <a:cs typeface="+mn-cs"/>
          <a:sym typeface="Franklin Gothic Demi Cond"/>
        </a:defRPr>
      </a:lvl3pPr>
      <a:lvl4pPr marL="0" marR="0" indent="1028700" algn="ctr" defTabSz="685800" rtl="0" latinLnBrk="0">
        <a:lnSpc>
          <a:spcPct val="100000"/>
        </a:lnSpc>
        <a:spcBef>
          <a:spcPts val="0"/>
        </a:spcBef>
        <a:spcAft>
          <a:spcPts val="0"/>
        </a:spcAft>
        <a:buClrTx/>
        <a:buSzTx/>
        <a:buFontTx/>
        <a:buNone/>
        <a:tabLst/>
        <a:defRPr sz="700" b="1" i="0" u="none" strike="noStrike" cap="none" spc="0" baseline="0">
          <a:solidFill>
            <a:schemeClr val="tx1"/>
          </a:solidFill>
          <a:uFillTx/>
          <a:latin typeface="+mn-lt"/>
          <a:ea typeface="+mn-ea"/>
          <a:cs typeface="+mn-cs"/>
          <a:sym typeface="Franklin Gothic Demi Cond"/>
        </a:defRPr>
      </a:lvl4pPr>
      <a:lvl5pPr marL="0" marR="0" indent="1371600" algn="ctr" defTabSz="685800" rtl="0" latinLnBrk="0">
        <a:lnSpc>
          <a:spcPct val="100000"/>
        </a:lnSpc>
        <a:spcBef>
          <a:spcPts val="0"/>
        </a:spcBef>
        <a:spcAft>
          <a:spcPts val="0"/>
        </a:spcAft>
        <a:buClrTx/>
        <a:buSzTx/>
        <a:buFontTx/>
        <a:buNone/>
        <a:tabLst/>
        <a:defRPr sz="700" b="1" i="0" u="none" strike="noStrike" cap="none" spc="0" baseline="0">
          <a:solidFill>
            <a:schemeClr val="tx1"/>
          </a:solidFill>
          <a:uFillTx/>
          <a:latin typeface="+mn-lt"/>
          <a:ea typeface="+mn-ea"/>
          <a:cs typeface="+mn-cs"/>
          <a:sym typeface="Franklin Gothic Demi Cond"/>
        </a:defRPr>
      </a:lvl5pPr>
      <a:lvl6pPr marL="0" marR="0" indent="1714500" algn="ctr" defTabSz="685800" rtl="0" latinLnBrk="0">
        <a:lnSpc>
          <a:spcPct val="100000"/>
        </a:lnSpc>
        <a:spcBef>
          <a:spcPts val="0"/>
        </a:spcBef>
        <a:spcAft>
          <a:spcPts val="0"/>
        </a:spcAft>
        <a:buClrTx/>
        <a:buSzTx/>
        <a:buFontTx/>
        <a:buNone/>
        <a:tabLst/>
        <a:defRPr sz="700" b="1" i="0" u="none" strike="noStrike" cap="none" spc="0" baseline="0">
          <a:solidFill>
            <a:schemeClr val="tx1"/>
          </a:solidFill>
          <a:uFillTx/>
          <a:latin typeface="+mn-lt"/>
          <a:ea typeface="+mn-ea"/>
          <a:cs typeface="+mn-cs"/>
          <a:sym typeface="Franklin Gothic Demi Cond"/>
        </a:defRPr>
      </a:lvl6pPr>
      <a:lvl7pPr marL="0" marR="0" indent="2057400" algn="ctr" defTabSz="685800" rtl="0" latinLnBrk="0">
        <a:lnSpc>
          <a:spcPct val="100000"/>
        </a:lnSpc>
        <a:spcBef>
          <a:spcPts val="0"/>
        </a:spcBef>
        <a:spcAft>
          <a:spcPts val="0"/>
        </a:spcAft>
        <a:buClrTx/>
        <a:buSzTx/>
        <a:buFontTx/>
        <a:buNone/>
        <a:tabLst/>
        <a:defRPr sz="700" b="1" i="0" u="none" strike="noStrike" cap="none" spc="0" baseline="0">
          <a:solidFill>
            <a:schemeClr val="tx1"/>
          </a:solidFill>
          <a:uFillTx/>
          <a:latin typeface="+mn-lt"/>
          <a:ea typeface="+mn-ea"/>
          <a:cs typeface="+mn-cs"/>
          <a:sym typeface="Franklin Gothic Demi Cond"/>
        </a:defRPr>
      </a:lvl7pPr>
      <a:lvl8pPr marL="0" marR="0" indent="2400300" algn="ctr" defTabSz="685800" rtl="0" latinLnBrk="0">
        <a:lnSpc>
          <a:spcPct val="100000"/>
        </a:lnSpc>
        <a:spcBef>
          <a:spcPts val="0"/>
        </a:spcBef>
        <a:spcAft>
          <a:spcPts val="0"/>
        </a:spcAft>
        <a:buClrTx/>
        <a:buSzTx/>
        <a:buFontTx/>
        <a:buNone/>
        <a:tabLst/>
        <a:defRPr sz="700" b="1" i="0" u="none" strike="noStrike" cap="none" spc="0" baseline="0">
          <a:solidFill>
            <a:schemeClr val="tx1"/>
          </a:solidFill>
          <a:uFillTx/>
          <a:latin typeface="+mn-lt"/>
          <a:ea typeface="+mn-ea"/>
          <a:cs typeface="+mn-cs"/>
          <a:sym typeface="Franklin Gothic Demi Cond"/>
        </a:defRPr>
      </a:lvl8pPr>
      <a:lvl9pPr marL="0" marR="0" indent="2743200" algn="ctr" defTabSz="685800" rtl="0" latinLnBrk="0">
        <a:lnSpc>
          <a:spcPct val="100000"/>
        </a:lnSpc>
        <a:spcBef>
          <a:spcPts val="0"/>
        </a:spcBef>
        <a:spcAft>
          <a:spcPts val="0"/>
        </a:spcAft>
        <a:buClrTx/>
        <a:buSzTx/>
        <a:buFontTx/>
        <a:buNone/>
        <a:tabLst/>
        <a:defRPr sz="700" b="1" i="0" u="none" strike="noStrike" cap="none" spc="0" baseline="0">
          <a:solidFill>
            <a:schemeClr val="tx1"/>
          </a:solidFill>
          <a:uFillTx/>
          <a:latin typeface="+mn-lt"/>
          <a:ea typeface="+mn-ea"/>
          <a:cs typeface="+mn-cs"/>
          <a:sym typeface="Franklin Gothic Demi Cond"/>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Titre 2"/>
          <p:cNvSpPr txBox="1">
            <a:spLocks noGrp="1"/>
          </p:cNvSpPr>
          <p:nvPr>
            <p:ph type="ctrTitle"/>
          </p:nvPr>
        </p:nvSpPr>
        <p:spPr>
          <a:xfrm>
            <a:off x="6405562" y="786535"/>
            <a:ext cx="2738438" cy="2338387"/>
          </a:xfrm>
          <a:prstGeom prst="rect">
            <a:avLst/>
          </a:prstGeom>
        </p:spPr>
        <p:txBody>
          <a:bodyPr lIns="0" tIns="0" rIns="0" bIns="0" anchor="ctr">
            <a:noAutofit/>
          </a:bodyPr>
          <a:lstStyle/>
          <a:p>
            <a:pPr algn="ctr"/>
            <a:r>
              <a:rPr lang="en-US" sz="2800" b="0"/>
              <a:t>Machine Learning Application to</a:t>
            </a:r>
            <a:br>
              <a:rPr lang="en-US" sz="2800" b="0"/>
            </a:br>
            <a:r>
              <a:rPr lang="en-US" sz="2800" b="0"/>
              <a:t>Delta-Gamma Hedging</a:t>
            </a:r>
            <a:endParaRPr lang="sv-SE" sz="2800"/>
          </a:p>
        </p:txBody>
      </p:sp>
      <p:sp>
        <p:nvSpPr>
          <p:cNvPr id="163" name="Sous-titre 3"/>
          <p:cNvSpPr txBox="1">
            <a:spLocks noGrp="1"/>
          </p:cNvSpPr>
          <p:nvPr>
            <p:ph type="subTitle" sz="quarter" idx="1"/>
          </p:nvPr>
        </p:nvSpPr>
        <p:spPr>
          <a:prstGeom prst="rect">
            <a:avLst/>
          </a:prstGeom>
        </p:spPr>
        <p:txBody>
          <a:bodyPr lIns="45719" tIns="45720" rIns="45719" bIns="45720" anchor="ctr">
            <a:normAutofit/>
          </a:bodyPr>
          <a:lstStyle/>
          <a:p>
            <a:r>
              <a:rPr lang="en-US" sz="1600">
                <a:latin typeface="Franklin Gothic Demi Cond"/>
                <a:ea typeface="+mj-lt"/>
                <a:cs typeface="+mj-lt"/>
              </a:rPr>
              <a:t>Machine Learning in Finance</a:t>
            </a:r>
            <a:endParaRPr lang="sv-SE" sz="1600">
              <a:latin typeface="Franklin Gothic Demi Cond"/>
            </a:endParaRPr>
          </a:p>
        </p:txBody>
      </p:sp>
      <p:sp>
        <p:nvSpPr>
          <p:cNvPr id="164" name="Espace réservé du texte 4"/>
          <p:cNvSpPr>
            <a:spLocks noGrp="1"/>
          </p:cNvSpPr>
          <p:nvPr>
            <p:ph type="body" idx="22"/>
          </p:nvPr>
        </p:nvSpPr>
        <p:spPr>
          <a:prstGeom prst="rect">
            <a:avLst/>
          </a:prstGeom>
        </p:spPr>
        <p:txBody>
          <a:bodyPr/>
          <a:lstStyle/>
          <a:p>
            <a:pPr marL="0" indent="0" algn="ctr">
              <a:buClrTx/>
              <a:buSzTx/>
              <a:buNone/>
              <a:defRPr sz="1100"/>
            </a:pPr>
            <a:endParaRPr/>
          </a:p>
        </p:txBody>
      </p:sp>
      <p:sp>
        <p:nvSpPr>
          <p:cNvPr id="165" name="Espace réservé du texte 5"/>
          <p:cNvSpPr>
            <a:spLocks noGrp="1"/>
          </p:cNvSpPr>
          <p:nvPr>
            <p:ph type="body" idx="23"/>
          </p:nvPr>
        </p:nvSpPr>
        <p:spPr>
          <a:prstGeom prst="rect">
            <a:avLst/>
          </a:prstGeom>
        </p:spPr>
        <p:txBody>
          <a:bodyPr/>
          <a:lstStyle/>
          <a:p>
            <a:pPr marL="114300" indent="-107950">
              <a:buClrTx/>
              <a:buBlip>
                <a:blip r:embed="rId2"/>
              </a:buBlip>
              <a:defRPr sz="700"/>
            </a:pPr>
            <a:endParaRPr/>
          </a:p>
        </p:txBody>
      </p:sp>
      <p:pic>
        <p:nvPicPr>
          <p:cNvPr id="2" name="Bildobjekt 1" descr="What Is Wall Street? Role in Investing and Why It's Famous">
            <a:extLst>
              <a:ext uri="{FF2B5EF4-FFF2-40B4-BE49-F238E27FC236}">
                <a16:creationId xmlns:a16="http://schemas.microsoft.com/office/drawing/2014/main" id="{6FC32858-FBDE-DBEF-2B7E-197D726D4052}"/>
              </a:ext>
            </a:extLst>
          </p:cNvPr>
          <p:cNvPicPr>
            <a:picLocks noChangeAspect="1"/>
          </p:cNvPicPr>
          <p:nvPr/>
        </p:nvPicPr>
        <p:blipFill>
          <a:blip r:embed="rId3"/>
          <a:stretch>
            <a:fillRect/>
          </a:stretch>
        </p:blipFill>
        <p:spPr>
          <a:xfrm>
            <a:off x="430823" y="787888"/>
            <a:ext cx="3510084" cy="2336800"/>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Espace réservé du pied de page 5"/>
          <p:cNvSpPr txBox="1"/>
          <p:nvPr/>
        </p:nvSpPr>
        <p:spPr>
          <a:xfrm rot="16200000">
            <a:off x="7161708" y="2030418"/>
            <a:ext cx="3451821" cy="2000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20" rIns="45719" bIns="45720" anchor="ctr">
            <a:spAutoFit/>
          </a:bodyPr>
          <a:lstStyle>
            <a:lvl1pPr algn="r">
              <a:defRPr sz="700"/>
            </a:lvl1pPr>
          </a:lstStyle>
          <a:p>
            <a:r>
              <a:rPr lang="sv-SE" err="1"/>
              <a:t>Chady</a:t>
            </a:r>
            <a:r>
              <a:rPr lang="sv-SE"/>
              <a:t> Bensaid</a:t>
            </a:r>
          </a:p>
        </p:txBody>
      </p:sp>
      <p:sp>
        <p:nvSpPr>
          <p:cNvPr id="210" name="Espace réservé du contenu 2"/>
          <p:cNvSpPr txBox="1">
            <a:spLocks noGrp="1"/>
          </p:cNvSpPr>
          <p:nvPr>
            <p:ph type="body" sz="half" idx="1"/>
          </p:nvPr>
        </p:nvSpPr>
        <p:spPr>
          <a:xfrm>
            <a:off x="318471" y="873575"/>
            <a:ext cx="6792044" cy="3397555"/>
          </a:xfrm>
          <a:prstGeom prst="rect">
            <a:avLst/>
          </a:prstGeom>
        </p:spPr>
        <p:txBody>
          <a:bodyPr lIns="45719" tIns="45720" rIns="45719" bIns="45720" anchor="t">
            <a:normAutofit/>
          </a:bodyPr>
          <a:lstStyle/>
          <a:p>
            <a:r>
              <a:rPr lang="sv-SE" sz="2000"/>
              <a:t>Delta-</a:t>
            </a:r>
            <a:r>
              <a:rPr lang="sv-SE" sz="2000" err="1"/>
              <a:t>neutrality</a:t>
            </a:r>
            <a:endParaRPr lang="sv-SE" sz="2000"/>
          </a:p>
          <a:p>
            <a:pPr marL="535305" lvl="1" indent="-192405"/>
            <a:r>
              <a:rPr lang="sv-SE" err="1">
                <a:ea typeface="+mj-lt"/>
                <a:cs typeface="+mj-lt"/>
              </a:rPr>
              <a:t>ensuring</a:t>
            </a:r>
            <a:r>
              <a:rPr lang="sv-SE">
                <a:ea typeface="+mj-lt"/>
                <a:cs typeface="+mj-lt"/>
              </a:rPr>
              <a:t> </a:t>
            </a:r>
            <a:r>
              <a:rPr lang="sv-SE" err="1">
                <a:ea typeface="+mj-lt"/>
                <a:cs typeface="+mj-lt"/>
              </a:rPr>
              <a:t>that</a:t>
            </a:r>
            <a:r>
              <a:rPr lang="sv-SE">
                <a:ea typeface="+mj-lt"/>
                <a:cs typeface="+mj-lt"/>
              </a:rPr>
              <a:t> small </a:t>
            </a:r>
            <a:r>
              <a:rPr lang="sv-SE" err="1">
                <a:ea typeface="+mj-lt"/>
                <a:cs typeface="+mj-lt"/>
              </a:rPr>
              <a:t>movements</a:t>
            </a:r>
            <a:r>
              <a:rPr lang="sv-SE">
                <a:ea typeface="+mj-lt"/>
                <a:cs typeface="+mj-lt"/>
              </a:rPr>
              <a:t> in the </a:t>
            </a:r>
            <a:r>
              <a:rPr lang="sv-SE" err="1">
                <a:ea typeface="+mj-lt"/>
                <a:cs typeface="+mj-lt"/>
              </a:rPr>
              <a:t>underlying</a:t>
            </a:r>
            <a:r>
              <a:rPr lang="sv-SE">
                <a:ea typeface="+mj-lt"/>
                <a:cs typeface="+mj-lt"/>
              </a:rPr>
              <a:t> </a:t>
            </a:r>
            <a:r>
              <a:rPr lang="sv-SE" err="1">
                <a:ea typeface="+mj-lt"/>
                <a:cs typeface="+mj-lt"/>
              </a:rPr>
              <a:t>asset's</a:t>
            </a:r>
            <a:r>
              <a:rPr lang="sv-SE">
                <a:ea typeface="+mj-lt"/>
                <a:cs typeface="+mj-lt"/>
              </a:rPr>
              <a:t> </a:t>
            </a:r>
            <a:r>
              <a:rPr lang="sv-SE" err="1">
                <a:ea typeface="+mj-lt"/>
                <a:cs typeface="+mj-lt"/>
              </a:rPr>
              <a:t>price</a:t>
            </a:r>
            <a:r>
              <a:rPr lang="sv-SE">
                <a:ea typeface="+mj-lt"/>
                <a:cs typeface="+mj-lt"/>
              </a:rPr>
              <a:t> do not </a:t>
            </a:r>
            <a:r>
              <a:rPr lang="sv-SE" err="1">
                <a:ea typeface="+mj-lt"/>
                <a:cs typeface="+mj-lt"/>
              </a:rPr>
              <a:t>affect</a:t>
            </a:r>
            <a:r>
              <a:rPr lang="sv-SE">
                <a:ea typeface="+mj-lt"/>
                <a:cs typeface="+mj-lt"/>
              </a:rPr>
              <a:t> the overall portfolio </a:t>
            </a:r>
            <a:r>
              <a:rPr lang="sv-SE" err="1">
                <a:ea typeface="+mj-lt"/>
                <a:cs typeface="+mj-lt"/>
              </a:rPr>
              <a:t>value</a:t>
            </a:r>
            <a:r>
              <a:rPr lang="sv-SE">
                <a:ea typeface="+mj-lt"/>
                <a:cs typeface="+mj-lt"/>
              </a:rPr>
              <a:t>.</a:t>
            </a:r>
            <a:endParaRPr lang="sv-SE"/>
          </a:p>
          <a:p>
            <a:pPr marL="535305" lvl="1" indent="-192405"/>
            <a:endParaRPr lang="sv-SE"/>
          </a:p>
          <a:p>
            <a:pPr marL="342900" lvl="1" indent="0">
              <a:buNone/>
            </a:pPr>
            <a:endParaRPr lang="sv-SE"/>
          </a:p>
          <a:p>
            <a:r>
              <a:rPr lang="sv-SE" sz="2000"/>
              <a:t>Gamma-</a:t>
            </a:r>
            <a:r>
              <a:rPr lang="sv-SE" sz="2000" err="1"/>
              <a:t>neutrality</a:t>
            </a:r>
            <a:endParaRPr lang="sv-SE" sz="2000"/>
          </a:p>
          <a:p>
            <a:pPr marL="535305" lvl="1" indent="-192405"/>
            <a:r>
              <a:rPr lang="sv-SE" err="1">
                <a:ea typeface="+mj-lt"/>
                <a:cs typeface="+mj-lt"/>
              </a:rPr>
              <a:t>ensuring</a:t>
            </a:r>
            <a:r>
              <a:rPr lang="sv-SE">
                <a:ea typeface="+mj-lt"/>
                <a:cs typeface="+mj-lt"/>
              </a:rPr>
              <a:t> </a:t>
            </a:r>
            <a:r>
              <a:rPr lang="sv-SE" err="1">
                <a:ea typeface="+mj-lt"/>
                <a:cs typeface="+mj-lt"/>
              </a:rPr>
              <a:t>that</a:t>
            </a:r>
            <a:r>
              <a:rPr lang="sv-SE">
                <a:ea typeface="+mj-lt"/>
                <a:cs typeface="+mj-lt"/>
              </a:rPr>
              <a:t> the delta </a:t>
            </a:r>
            <a:r>
              <a:rPr lang="sv-SE" err="1">
                <a:ea typeface="+mj-lt"/>
                <a:cs typeface="+mj-lt"/>
              </a:rPr>
              <a:t>does</a:t>
            </a:r>
            <a:r>
              <a:rPr lang="sv-SE">
                <a:ea typeface="+mj-lt"/>
                <a:cs typeface="+mj-lt"/>
              </a:rPr>
              <a:t> not </a:t>
            </a:r>
            <a:r>
              <a:rPr lang="sv-SE" err="1">
                <a:ea typeface="+mj-lt"/>
                <a:cs typeface="+mj-lt"/>
              </a:rPr>
              <a:t>change</a:t>
            </a:r>
            <a:r>
              <a:rPr lang="sv-SE">
                <a:ea typeface="+mj-lt"/>
                <a:cs typeface="+mj-lt"/>
              </a:rPr>
              <a:t> </a:t>
            </a:r>
            <a:r>
              <a:rPr lang="sv-SE" err="1">
                <a:ea typeface="+mj-lt"/>
                <a:cs typeface="+mj-lt"/>
              </a:rPr>
              <a:t>significantly</a:t>
            </a:r>
            <a:r>
              <a:rPr lang="sv-SE">
                <a:ea typeface="+mj-lt"/>
                <a:cs typeface="+mj-lt"/>
              </a:rPr>
              <a:t> </a:t>
            </a:r>
            <a:r>
              <a:rPr lang="sv-SE" err="1">
                <a:ea typeface="+mj-lt"/>
                <a:cs typeface="+mj-lt"/>
              </a:rPr>
              <a:t>with</a:t>
            </a:r>
            <a:r>
              <a:rPr lang="sv-SE">
                <a:ea typeface="+mj-lt"/>
                <a:cs typeface="+mj-lt"/>
              </a:rPr>
              <a:t> small </a:t>
            </a:r>
            <a:r>
              <a:rPr lang="sv-SE" err="1">
                <a:ea typeface="+mj-lt"/>
                <a:cs typeface="+mj-lt"/>
              </a:rPr>
              <a:t>movements</a:t>
            </a:r>
            <a:r>
              <a:rPr lang="sv-SE">
                <a:ea typeface="+mj-lt"/>
                <a:cs typeface="+mj-lt"/>
              </a:rPr>
              <a:t> in the </a:t>
            </a:r>
            <a:r>
              <a:rPr lang="sv-SE" err="1">
                <a:ea typeface="+mj-lt"/>
                <a:cs typeface="+mj-lt"/>
              </a:rPr>
              <a:t>underlying</a:t>
            </a:r>
            <a:r>
              <a:rPr lang="sv-SE">
                <a:ea typeface="+mj-lt"/>
                <a:cs typeface="+mj-lt"/>
              </a:rPr>
              <a:t> </a:t>
            </a:r>
            <a:r>
              <a:rPr lang="sv-SE" err="1">
                <a:ea typeface="+mj-lt"/>
                <a:cs typeface="+mj-lt"/>
              </a:rPr>
              <a:t>asset's</a:t>
            </a:r>
            <a:r>
              <a:rPr lang="sv-SE">
                <a:ea typeface="+mj-lt"/>
                <a:cs typeface="+mj-lt"/>
              </a:rPr>
              <a:t> </a:t>
            </a:r>
            <a:r>
              <a:rPr lang="sv-SE" err="1">
                <a:ea typeface="+mj-lt"/>
                <a:cs typeface="+mj-lt"/>
              </a:rPr>
              <a:t>price</a:t>
            </a:r>
            <a:endParaRPr lang="sv-SE" err="1"/>
          </a:p>
          <a:p>
            <a:pPr marL="890905" lvl="2" indent="-205105">
              <a:buFont typeface="Wingdings"/>
              <a:buChar char="§"/>
            </a:pPr>
            <a:r>
              <a:rPr lang="sv-SE" err="1"/>
              <a:t>Cannot</a:t>
            </a:r>
            <a:r>
              <a:rPr lang="sv-SE"/>
              <a:t> </a:t>
            </a:r>
            <a:r>
              <a:rPr lang="sv-SE" err="1"/>
              <a:t>achieve</a:t>
            </a:r>
            <a:r>
              <a:rPr lang="sv-SE"/>
              <a:t> gamma = 0 </a:t>
            </a:r>
            <a:r>
              <a:rPr lang="sv-SE" err="1"/>
              <a:t>solely</a:t>
            </a:r>
            <a:r>
              <a:rPr lang="sv-SE"/>
              <a:t> </a:t>
            </a:r>
            <a:r>
              <a:rPr lang="sv-SE" err="1"/>
              <a:t>through</a:t>
            </a:r>
            <a:r>
              <a:rPr lang="sv-SE"/>
              <a:t> </a:t>
            </a:r>
            <a:r>
              <a:rPr lang="sv-SE" err="1"/>
              <a:t>shorting</a:t>
            </a:r>
            <a:endParaRPr lang="sv-SE"/>
          </a:p>
          <a:p>
            <a:pPr marL="890905" lvl="2" indent="-205105">
              <a:buFont typeface="Wingdings"/>
              <a:buChar char="§"/>
            </a:pPr>
            <a:r>
              <a:rPr lang="sv-SE"/>
              <a:t>-- &gt; </a:t>
            </a:r>
            <a:r>
              <a:rPr lang="sv-SE" err="1"/>
              <a:t>need</a:t>
            </a:r>
            <a:r>
              <a:rPr lang="sv-SE"/>
              <a:t> </a:t>
            </a:r>
            <a:r>
              <a:rPr lang="sv-SE" err="1"/>
              <a:t>another</a:t>
            </a:r>
            <a:r>
              <a:rPr lang="sv-SE"/>
              <a:t> call options</a:t>
            </a:r>
          </a:p>
          <a:p>
            <a:pPr marL="535305" lvl="1" indent="-192405"/>
            <a:endParaRPr lang="sv-SE"/>
          </a:p>
          <a:p>
            <a:endParaRPr lang="sv-SE"/>
          </a:p>
          <a:p>
            <a:endParaRPr lang="sv-SE"/>
          </a:p>
        </p:txBody>
      </p:sp>
      <p:sp>
        <p:nvSpPr>
          <p:cNvPr id="211" name="Titre 3"/>
          <p:cNvSpPr txBox="1">
            <a:spLocks noGrp="1"/>
          </p:cNvSpPr>
          <p:nvPr>
            <p:ph type="title"/>
          </p:nvPr>
        </p:nvSpPr>
        <p:spPr>
          <a:xfrm>
            <a:off x="904875" y="131031"/>
            <a:ext cx="3667125" cy="1072755"/>
          </a:xfrm>
          <a:prstGeom prst="rect">
            <a:avLst/>
          </a:prstGeom>
        </p:spPr>
        <p:txBody>
          <a:bodyPr lIns="0" tIns="0" rIns="0" bIns="0" anchor="t">
            <a:normAutofit/>
          </a:bodyPr>
          <a:lstStyle/>
          <a:p>
            <a:r>
              <a:rPr lang="sv-SE"/>
              <a:t>Delta-Gamma </a:t>
            </a:r>
            <a:r>
              <a:rPr lang="sv-SE" err="1"/>
              <a:t>Hedging</a:t>
            </a:r>
            <a:endParaRPr err="1"/>
          </a:p>
        </p:txBody>
      </p:sp>
      <p:sp>
        <p:nvSpPr>
          <p:cNvPr id="212" name="Espace réservé du numéro de diapositive 6"/>
          <p:cNvSpPr txBox="1">
            <a:spLocks noGrp="1"/>
          </p:cNvSpPr>
          <p:nvPr>
            <p:ph type="sldNum" sz="quarter" idx="2"/>
          </p:nvPr>
        </p:nvSpPr>
        <p:spPr>
          <a:xfrm>
            <a:off x="8824119" y="195262"/>
            <a:ext cx="127001" cy="127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a:t>
            </a:fld>
            <a:endParaRPr/>
          </a:p>
        </p:txBody>
      </p:sp>
      <p:pic>
        <p:nvPicPr>
          <p:cNvPr id="3" name="Bildobjekt 2" descr="En bild som visar Teckensnitt, Grafik, text, typografi&#10;&#10;Automatiskt genererad beskrivning">
            <a:extLst>
              <a:ext uri="{FF2B5EF4-FFF2-40B4-BE49-F238E27FC236}">
                <a16:creationId xmlns:a16="http://schemas.microsoft.com/office/drawing/2014/main" id="{01990D5A-867A-8D26-6EE2-F0144FAC4BEC}"/>
              </a:ext>
            </a:extLst>
          </p:cNvPr>
          <p:cNvPicPr>
            <a:picLocks noChangeAspect="1"/>
          </p:cNvPicPr>
          <p:nvPr/>
        </p:nvPicPr>
        <p:blipFill>
          <a:blip r:embed="rId2"/>
          <a:stretch>
            <a:fillRect/>
          </a:stretch>
        </p:blipFill>
        <p:spPr>
          <a:xfrm>
            <a:off x="4370424" y="3849208"/>
            <a:ext cx="1592670" cy="415556"/>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Espace réservé du pied de page 5"/>
          <p:cNvSpPr txBox="1"/>
          <p:nvPr/>
        </p:nvSpPr>
        <p:spPr>
          <a:xfrm rot="16200000">
            <a:off x="7161708" y="2030418"/>
            <a:ext cx="3451821" cy="2000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20" rIns="45719" bIns="45720" anchor="ctr">
            <a:spAutoFit/>
          </a:bodyPr>
          <a:lstStyle>
            <a:lvl1pPr algn="r">
              <a:defRPr sz="700"/>
            </a:lvl1pPr>
          </a:lstStyle>
          <a:p>
            <a:r>
              <a:rPr lang="sv-SE" err="1"/>
              <a:t>Chadi</a:t>
            </a:r>
            <a:r>
              <a:rPr lang="sv-SE"/>
              <a:t> </a:t>
            </a:r>
            <a:r>
              <a:rPr lang="sv-SE" err="1"/>
              <a:t>Bensaid</a:t>
            </a:r>
            <a:endParaRPr err="1"/>
          </a:p>
        </p:txBody>
      </p:sp>
      <p:sp>
        <p:nvSpPr>
          <p:cNvPr id="211" name="Titre 3"/>
          <p:cNvSpPr txBox="1">
            <a:spLocks noGrp="1"/>
          </p:cNvSpPr>
          <p:nvPr>
            <p:ph type="title"/>
          </p:nvPr>
        </p:nvSpPr>
        <p:spPr>
          <a:xfrm>
            <a:off x="904875" y="131031"/>
            <a:ext cx="3667125" cy="1072755"/>
          </a:xfrm>
          <a:prstGeom prst="rect">
            <a:avLst/>
          </a:prstGeom>
        </p:spPr>
        <p:txBody>
          <a:bodyPr lIns="0" tIns="0" rIns="0" bIns="0" anchor="t">
            <a:normAutofit/>
          </a:bodyPr>
          <a:lstStyle/>
          <a:p>
            <a:r>
              <a:rPr lang="sv-SE"/>
              <a:t>Delta-Gamma Hedging</a:t>
            </a:r>
            <a:endParaRPr err="1"/>
          </a:p>
        </p:txBody>
      </p:sp>
      <p:sp>
        <p:nvSpPr>
          <p:cNvPr id="212" name="Espace réservé du numéro de diapositive 6"/>
          <p:cNvSpPr txBox="1">
            <a:spLocks noGrp="1"/>
          </p:cNvSpPr>
          <p:nvPr>
            <p:ph type="sldNum" sz="quarter" idx="2"/>
          </p:nvPr>
        </p:nvSpPr>
        <p:spPr>
          <a:xfrm>
            <a:off x="8824119" y="195262"/>
            <a:ext cx="127001" cy="127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a:t>
            </a:fld>
            <a:endParaRPr/>
          </a:p>
        </p:txBody>
      </p:sp>
      <p:pic>
        <p:nvPicPr>
          <p:cNvPr id="4" name="Bildobjekt 3" descr="En bild som visar text, diagram, cirkel, skiss&#10;&#10;Automatiskt genererad beskrivning">
            <a:extLst>
              <a:ext uri="{FF2B5EF4-FFF2-40B4-BE49-F238E27FC236}">
                <a16:creationId xmlns:a16="http://schemas.microsoft.com/office/drawing/2014/main" id="{2F40B86B-B45E-D889-0612-B60054373618}"/>
              </a:ext>
            </a:extLst>
          </p:cNvPr>
          <p:cNvPicPr>
            <a:picLocks noChangeAspect="1"/>
          </p:cNvPicPr>
          <p:nvPr/>
        </p:nvPicPr>
        <p:blipFill>
          <a:blip r:embed="rId2"/>
          <a:stretch>
            <a:fillRect/>
          </a:stretch>
        </p:blipFill>
        <p:spPr>
          <a:xfrm>
            <a:off x="323491" y="667684"/>
            <a:ext cx="8475453" cy="4224128"/>
          </a:xfrm>
          <a:prstGeom prst="rect">
            <a:avLst/>
          </a:prstGeom>
        </p:spPr>
      </p:pic>
    </p:spTree>
    <p:extLst>
      <p:ext uri="{BB962C8B-B14F-4D97-AF65-F5344CB8AC3E}">
        <p14:creationId xmlns:p14="http://schemas.microsoft.com/office/powerpoint/2010/main" val="277884100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Espace réservé du pied de page 5"/>
          <p:cNvSpPr txBox="1"/>
          <p:nvPr/>
        </p:nvSpPr>
        <p:spPr>
          <a:xfrm rot="16200000">
            <a:off x="7161708" y="2030418"/>
            <a:ext cx="3451821" cy="20005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ctr">
            <a:spAutoFit/>
          </a:bodyPr>
          <a:lstStyle>
            <a:lvl1pPr algn="r">
              <a:defRPr sz="700"/>
            </a:lvl1pPr>
          </a:lstStyle>
          <a:p>
            <a:r>
              <a:rPr lang="sv-SE"/>
              <a:t>William Olsson</a:t>
            </a:r>
            <a:endParaRPr/>
          </a:p>
        </p:txBody>
      </p:sp>
      <p:sp>
        <p:nvSpPr>
          <p:cNvPr id="215" name="Espace réservé du contenu 1"/>
          <p:cNvSpPr txBox="1">
            <a:spLocks noGrp="1"/>
          </p:cNvSpPr>
          <p:nvPr>
            <p:ph type="body" sz="half" idx="1"/>
          </p:nvPr>
        </p:nvSpPr>
        <p:spPr>
          <a:xfrm>
            <a:off x="287286" y="1038842"/>
            <a:ext cx="3671467" cy="498183"/>
          </a:xfrm>
          <a:prstGeom prst="rect">
            <a:avLst/>
          </a:prstGeom>
        </p:spPr>
        <p:txBody>
          <a:bodyPr lIns="45719" tIns="45720" rIns="45719" bIns="45720" anchor="t">
            <a:normAutofit/>
          </a:bodyPr>
          <a:lstStyle/>
          <a:p>
            <a:r>
              <a:rPr lang="fr-FR"/>
              <a:t>Main </a:t>
            </a:r>
            <a:r>
              <a:rPr lang="fr-FR" err="1"/>
              <a:t>tool</a:t>
            </a:r>
            <a:r>
              <a:rPr lang="fr-FR"/>
              <a:t> : </a:t>
            </a:r>
            <a:r>
              <a:rPr lang="fr-FR" err="1"/>
              <a:t>linear</a:t>
            </a:r>
            <a:r>
              <a:rPr lang="fr-FR"/>
              <a:t> </a:t>
            </a:r>
            <a:r>
              <a:rPr lang="fr-FR" err="1"/>
              <a:t>regression</a:t>
            </a:r>
            <a:r>
              <a:rPr lang="fr-FR"/>
              <a:t> </a:t>
            </a:r>
          </a:p>
          <a:p>
            <a:endParaRPr lang="fr-FR"/>
          </a:p>
          <a:p>
            <a:pPr marL="0" indent="0">
              <a:buNone/>
            </a:pPr>
            <a:endParaRPr lang="fr-FR"/>
          </a:p>
        </p:txBody>
      </p:sp>
      <p:sp>
        <p:nvSpPr>
          <p:cNvPr id="216" name="Titre 3"/>
          <p:cNvSpPr txBox="1">
            <a:spLocks noGrp="1"/>
          </p:cNvSpPr>
          <p:nvPr>
            <p:ph type="title"/>
          </p:nvPr>
        </p:nvSpPr>
        <p:spPr>
          <a:xfrm>
            <a:off x="904875" y="131031"/>
            <a:ext cx="4699510" cy="538127"/>
          </a:xfrm>
          <a:prstGeom prst="rect">
            <a:avLst/>
          </a:prstGeom>
        </p:spPr>
        <p:txBody>
          <a:bodyPr lIns="0" tIns="0" rIns="0" bIns="0" anchor="t">
            <a:normAutofit/>
          </a:bodyPr>
          <a:lstStyle/>
          <a:p>
            <a:r>
              <a:rPr lang="sv-SE" err="1"/>
              <a:t>Algorithms</a:t>
            </a:r>
            <a:r>
              <a:rPr lang="sv-SE"/>
              <a:t> </a:t>
            </a:r>
            <a:r>
              <a:rPr lang="sv-SE" err="1"/>
              <a:t>used</a:t>
            </a:r>
            <a:r>
              <a:rPr lang="sv-SE"/>
              <a:t> - Regressions</a:t>
            </a:r>
          </a:p>
        </p:txBody>
      </p:sp>
      <p:sp>
        <p:nvSpPr>
          <p:cNvPr id="217" name="Espace réservé du numéro de diapositive 6"/>
          <p:cNvSpPr txBox="1">
            <a:spLocks noGrp="1"/>
          </p:cNvSpPr>
          <p:nvPr>
            <p:ph type="sldNum" sz="quarter" idx="2"/>
          </p:nvPr>
        </p:nvSpPr>
        <p:spPr>
          <a:xfrm>
            <a:off x="8824119" y="195262"/>
            <a:ext cx="127001" cy="127001"/>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fld id="{86CB4B4D-7CA3-9044-876B-883B54F8677D}" type="slidenum">
              <a:t>12</a:t>
            </a:fld>
            <a:endParaRPr/>
          </a:p>
        </p:txBody>
      </p:sp>
      <p:sp>
        <p:nvSpPr>
          <p:cNvPr id="9" name="Espace réservé du contenu 1">
            <a:extLst>
              <a:ext uri="{FF2B5EF4-FFF2-40B4-BE49-F238E27FC236}">
                <a16:creationId xmlns:a16="http://schemas.microsoft.com/office/drawing/2014/main" id="{6F2618C5-E8BF-3C97-F1D8-829D73390076}"/>
              </a:ext>
            </a:extLst>
          </p:cNvPr>
          <p:cNvSpPr txBox="1">
            <a:spLocks/>
          </p:cNvSpPr>
          <p:nvPr/>
        </p:nvSpPr>
        <p:spPr>
          <a:xfrm>
            <a:off x="412033" y="2684514"/>
            <a:ext cx="4580217" cy="8668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20" rIns="45719" bIns="45720" anchor="t">
            <a:normAutofit/>
          </a:bodyPr>
          <a:lstStyle>
            <a:lvl1pPr marL="171450" marR="0" indent="-171450" algn="l" defTabSz="685800" rtl="0" latinLnBrk="0">
              <a:lnSpc>
                <a:spcPct val="90000"/>
              </a:lnSpc>
              <a:spcBef>
                <a:spcPts val="700"/>
              </a:spcBef>
              <a:spcAft>
                <a:spcPts val="0"/>
              </a:spcAft>
              <a:buClr>
                <a:schemeClr val="accent1"/>
              </a:buClr>
              <a:buSzPct val="90000"/>
              <a:buFontTx/>
              <a:buChar char="▪"/>
              <a:tabLst/>
              <a:defRPr sz="1800" b="0" i="0" u="none" strike="noStrike" cap="none" spc="0" baseline="0">
                <a:solidFill>
                  <a:schemeClr val="accent3"/>
                </a:solidFill>
                <a:uFillTx/>
                <a:latin typeface="+mj-lt"/>
                <a:ea typeface="+mj-ea"/>
                <a:cs typeface="+mj-cs"/>
                <a:sym typeface="Arial"/>
              </a:defRPr>
            </a:lvl1pPr>
            <a:lvl2pPr marL="535781" marR="0" indent="-192881"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2pPr>
            <a:lvl3pPr marL="891539" marR="0" indent="-205739" algn="l" defTabSz="685800" rtl="0" latinLnBrk="0">
              <a:lnSpc>
                <a:spcPct val="90000"/>
              </a:lnSpc>
              <a:spcBef>
                <a:spcPts val="700"/>
              </a:spcBef>
              <a:spcAft>
                <a:spcPts val="0"/>
              </a:spcAft>
              <a:buClr>
                <a:schemeClr val="accent1"/>
              </a:buClr>
              <a:buSzPct val="90000"/>
              <a:buFontTx/>
              <a:buChar char="▪"/>
              <a:tabLst/>
              <a:defRPr sz="1800" b="0" i="0" u="none" strike="noStrike" cap="none" spc="0" baseline="0">
                <a:solidFill>
                  <a:schemeClr val="accent3"/>
                </a:solidFill>
                <a:uFillTx/>
                <a:latin typeface="+mj-lt"/>
                <a:ea typeface="+mj-ea"/>
                <a:cs typeface="+mj-cs"/>
                <a:sym typeface="Arial"/>
              </a:defRPr>
            </a:lvl3pPr>
            <a:lvl4pPr marL="12660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4pPr>
            <a:lvl5pPr marL="16089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5pPr>
            <a:lvl6pPr marL="19518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6pPr>
            <a:lvl7pPr marL="22947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7pPr>
            <a:lvl8pPr marL="26376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8pPr>
            <a:lvl9pPr marL="29805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9pPr>
          </a:lstStyle>
          <a:p>
            <a:pPr marL="285750" indent="-285750" hangingPunct="1">
              <a:buFont typeface="Arial"/>
              <a:buChar char="▪"/>
            </a:pPr>
            <a:r>
              <a:rPr lang="fr-FR" dirty="0" err="1"/>
              <a:t>Other</a:t>
            </a:r>
            <a:r>
              <a:rPr lang="fr-FR" dirty="0"/>
              <a:t> </a:t>
            </a:r>
            <a:r>
              <a:rPr lang="fr-FR" dirty="0" err="1"/>
              <a:t>possibilities</a:t>
            </a:r>
            <a:r>
              <a:rPr lang="fr-FR" dirty="0"/>
              <a:t>:</a:t>
            </a:r>
          </a:p>
          <a:p>
            <a:pPr marL="649605" lvl="1" indent="-285750">
              <a:buFont typeface="Courier New"/>
              <a:buChar char="o"/>
            </a:pPr>
            <a:r>
              <a:rPr lang="fr-FR" dirty="0"/>
              <a:t>Ridge </a:t>
            </a:r>
            <a:r>
              <a:rPr lang="fr-FR" dirty="0" err="1"/>
              <a:t>regression</a:t>
            </a:r>
            <a:r>
              <a:rPr lang="fr-FR" dirty="0"/>
              <a:t> if relevant</a:t>
            </a:r>
          </a:p>
          <a:p>
            <a:pPr marL="363855" lvl="1" indent="0">
              <a:buNone/>
            </a:pPr>
            <a:endParaRPr lang="fr-FR"/>
          </a:p>
          <a:p>
            <a:pPr marL="0" indent="0" hangingPunct="1">
              <a:buNone/>
            </a:pPr>
            <a:endParaRPr lang="fr-FR"/>
          </a:p>
        </p:txBody>
      </p:sp>
      <p:sp>
        <p:nvSpPr>
          <p:cNvPr id="11" name="Espace réservé du contenu 1">
            <a:extLst>
              <a:ext uri="{FF2B5EF4-FFF2-40B4-BE49-F238E27FC236}">
                <a16:creationId xmlns:a16="http://schemas.microsoft.com/office/drawing/2014/main" id="{D0F46D95-B952-1FA8-401F-0D71CF1A34E6}"/>
              </a:ext>
            </a:extLst>
          </p:cNvPr>
          <p:cNvSpPr txBox="1">
            <a:spLocks/>
          </p:cNvSpPr>
          <p:nvPr/>
        </p:nvSpPr>
        <p:spPr>
          <a:xfrm>
            <a:off x="5117382" y="2578205"/>
            <a:ext cx="3671467" cy="4520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20" rIns="45719" bIns="45720" anchor="t">
            <a:normAutofit fontScale="92500"/>
          </a:bodyPr>
          <a:lstStyle>
            <a:lvl1pPr marL="171450" marR="0" indent="-171450" algn="l" defTabSz="685800" rtl="0" latinLnBrk="0">
              <a:lnSpc>
                <a:spcPct val="90000"/>
              </a:lnSpc>
              <a:spcBef>
                <a:spcPts val="700"/>
              </a:spcBef>
              <a:spcAft>
                <a:spcPts val="0"/>
              </a:spcAft>
              <a:buClr>
                <a:schemeClr val="accent1"/>
              </a:buClr>
              <a:buSzPct val="90000"/>
              <a:buFontTx/>
              <a:buChar char="▪"/>
              <a:tabLst/>
              <a:defRPr sz="1800" b="0" i="0" u="none" strike="noStrike" cap="none" spc="0" baseline="0">
                <a:solidFill>
                  <a:schemeClr val="accent3"/>
                </a:solidFill>
                <a:uFillTx/>
                <a:latin typeface="+mj-lt"/>
                <a:ea typeface="+mj-ea"/>
                <a:cs typeface="+mj-cs"/>
                <a:sym typeface="Arial"/>
              </a:defRPr>
            </a:lvl1pPr>
            <a:lvl2pPr marL="535781" marR="0" indent="-192881"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2pPr>
            <a:lvl3pPr marL="891539" marR="0" indent="-205739" algn="l" defTabSz="685800" rtl="0" latinLnBrk="0">
              <a:lnSpc>
                <a:spcPct val="90000"/>
              </a:lnSpc>
              <a:spcBef>
                <a:spcPts val="700"/>
              </a:spcBef>
              <a:spcAft>
                <a:spcPts val="0"/>
              </a:spcAft>
              <a:buClr>
                <a:schemeClr val="accent1"/>
              </a:buClr>
              <a:buSzPct val="90000"/>
              <a:buFontTx/>
              <a:buChar char="▪"/>
              <a:tabLst/>
              <a:defRPr sz="1800" b="0" i="0" u="none" strike="noStrike" cap="none" spc="0" baseline="0">
                <a:solidFill>
                  <a:schemeClr val="accent3"/>
                </a:solidFill>
                <a:uFillTx/>
                <a:latin typeface="+mj-lt"/>
                <a:ea typeface="+mj-ea"/>
                <a:cs typeface="+mj-cs"/>
                <a:sym typeface="Arial"/>
              </a:defRPr>
            </a:lvl3pPr>
            <a:lvl4pPr marL="12660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4pPr>
            <a:lvl5pPr marL="16089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5pPr>
            <a:lvl6pPr marL="19518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6pPr>
            <a:lvl7pPr marL="22947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7pPr>
            <a:lvl8pPr marL="26376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8pPr>
            <a:lvl9pPr marL="29805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9pPr>
          </a:lstStyle>
          <a:p>
            <a:pPr hangingPunct="1">
              <a:buFont typeface="Arial"/>
              <a:buChar char="▪"/>
            </a:pPr>
            <a:r>
              <a:rPr lang="fr-FR"/>
              <a:t>Support </a:t>
            </a:r>
            <a:r>
              <a:rPr lang="fr-FR" err="1"/>
              <a:t>Vector</a:t>
            </a:r>
            <a:r>
              <a:rPr lang="fr-FR"/>
              <a:t> </a:t>
            </a:r>
            <a:r>
              <a:rPr lang="fr-FR" err="1"/>
              <a:t>Regression</a:t>
            </a:r>
            <a:r>
              <a:rPr lang="fr-FR"/>
              <a:t> (SVR)</a:t>
            </a:r>
            <a:endParaRPr lang="sv-SE"/>
          </a:p>
          <a:p>
            <a:pPr marL="0" indent="0" hangingPunct="1">
              <a:buFontTx/>
              <a:buNone/>
            </a:pPr>
            <a:endParaRPr lang="fr-FR"/>
          </a:p>
        </p:txBody>
      </p:sp>
      <p:pic>
        <p:nvPicPr>
          <p:cNvPr id="12" name="Bildobjekt 11" descr="Linear regression - Free arrows icons">
            <a:extLst>
              <a:ext uri="{FF2B5EF4-FFF2-40B4-BE49-F238E27FC236}">
                <a16:creationId xmlns:a16="http://schemas.microsoft.com/office/drawing/2014/main" id="{A7398B43-AC9C-C7E3-1658-D2584E1DB0C6}"/>
              </a:ext>
            </a:extLst>
          </p:cNvPr>
          <p:cNvPicPr>
            <a:picLocks noChangeAspect="1"/>
          </p:cNvPicPr>
          <p:nvPr/>
        </p:nvPicPr>
        <p:blipFill>
          <a:blip r:embed="rId2"/>
          <a:stretch>
            <a:fillRect/>
          </a:stretch>
        </p:blipFill>
        <p:spPr>
          <a:xfrm>
            <a:off x="287593" y="1642599"/>
            <a:ext cx="881217" cy="862782"/>
          </a:xfrm>
          <a:prstGeom prst="rect">
            <a:avLst/>
          </a:prstGeom>
        </p:spPr>
      </p:pic>
      <p:pic>
        <p:nvPicPr>
          <p:cNvPr id="13" name="Bildobjekt 12" descr="En bild som visar Teckensnitt, typografi, vit, kalligrafi&#10;&#10;Automatiskt genererad beskrivning">
            <a:extLst>
              <a:ext uri="{FF2B5EF4-FFF2-40B4-BE49-F238E27FC236}">
                <a16:creationId xmlns:a16="http://schemas.microsoft.com/office/drawing/2014/main" id="{6F10EF26-15AF-8735-950C-6FDB1CF5F638}"/>
              </a:ext>
            </a:extLst>
          </p:cNvPr>
          <p:cNvPicPr>
            <a:picLocks noChangeAspect="1"/>
          </p:cNvPicPr>
          <p:nvPr/>
        </p:nvPicPr>
        <p:blipFill rotWithShape="1">
          <a:blip r:embed="rId3"/>
          <a:srcRect r="249" b="17526"/>
          <a:stretch/>
        </p:blipFill>
        <p:spPr>
          <a:xfrm>
            <a:off x="1367913" y="1644444"/>
            <a:ext cx="1840792" cy="366431"/>
          </a:xfrm>
          <a:prstGeom prst="rect">
            <a:avLst/>
          </a:prstGeom>
        </p:spPr>
      </p:pic>
      <p:pic>
        <p:nvPicPr>
          <p:cNvPr id="3" name="Bildobjekt 2" descr="Support Vector Machines and Regression Analysis | by Michael Grogan |  Towards Data Science">
            <a:extLst>
              <a:ext uri="{FF2B5EF4-FFF2-40B4-BE49-F238E27FC236}">
                <a16:creationId xmlns:a16="http://schemas.microsoft.com/office/drawing/2014/main" id="{9B0668C5-3B5D-3F46-C041-76943D37EA29}"/>
              </a:ext>
            </a:extLst>
          </p:cNvPr>
          <p:cNvPicPr>
            <a:picLocks noChangeAspect="1"/>
          </p:cNvPicPr>
          <p:nvPr/>
        </p:nvPicPr>
        <p:blipFill>
          <a:blip r:embed="rId4"/>
          <a:stretch>
            <a:fillRect/>
          </a:stretch>
        </p:blipFill>
        <p:spPr>
          <a:xfrm>
            <a:off x="7002719" y="3031697"/>
            <a:ext cx="1941257" cy="1421410"/>
          </a:xfrm>
          <a:prstGeom prst="rect">
            <a:avLst/>
          </a:prstGeom>
        </p:spPr>
      </p:pic>
      <p:sp>
        <p:nvSpPr>
          <p:cNvPr id="5" name="Espace réservé du contenu 1">
            <a:extLst>
              <a:ext uri="{FF2B5EF4-FFF2-40B4-BE49-F238E27FC236}">
                <a16:creationId xmlns:a16="http://schemas.microsoft.com/office/drawing/2014/main" id="{C516F29A-0D17-52AB-B10A-A3BF11918314}"/>
              </a:ext>
            </a:extLst>
          </p:cNvPr>
          <p:cNvSpPr txBox="1">
            <a:spLocks/>
          </p:cNvSpPr>
          <p:nvPr/>
        </p:nvSpPr>
        <p:spPr>
          <a:xfrm>
            <a:off x="5472572" y="3122359"/>
            <a:ext cx="3671467" cy="72862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t">
            <a:normAutofit/>
          </a:bodyPr>
          <a:lstStyle>
            <a:lvl1pPr marL="171450" marR="0" indent="-171450" algn="l" defTabSz="685800" rtl="0" latinLnBrk="0">
              <a:lnSpc>
                <a:spcPct val="90000"/>
              </a:lnSpc>
              <a:spcBef>
                <a:spcPts val="700"/>
              </a:spcBef>
              <a:spcAft>
                <a:spcPts val="0"/>
              </a:spcAft>
              <a:buClr>
                <a:schemeClr val="accent1"/>
              </a:buClr>
              <a:buSzPct val="90000"/>
              <a:buFontTx/>
              <a:buChar char="▪"/>
              <a:tabLst/>
              <a:defRPr sz="1800" b="0" i="0" u="none" strike="noStrike" cap="none" spc="0" baseline="0">
                <a:solidFill>
                  <a:schemeClr val="accent3"/>
                </a:solidFill>
                <a:uFillTx/>
                <a:latin typeface="+mj-lt"/>
                <a:ea typeface="+mj-ea"/>
                <a:cs typeface="+mj-cs"/>
                <a:sym typeface="Arial"/>
              </a:defRPr>
            </a:lvl1pPr>
            <a:lvl2pPr marL="535781" marR="0" indent="-192881"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2pPr>
            <a:lvl3pPr marL="891539" marR="0" indent="-205739" algn="l" defTabSz="685800" rtl="0" latinLnBrk="0">
              <a:lnSpc>
                <a:spcPct val="90000"/>
              </a:lnSpc>
              <a:spcBef>
                <a:spcPts val="700"/>
              </a:spcBef>
              <a:spcAft>
                <a:spcPts val="0"/>
              </a:spcAft>
              <a:buClr>
                <a:schemeClr val="accent1"/>
              </a:buClr>
              <a:buSzPct val="90000"/>
              <a:buFontTx/>
              <a:buChar char="▪"/>
              <a:tabLst/>
              <a:defRPr sz="1800" b="0" i="0" u="none" strike="noStrike" cap="none" spc="0" baseline="0">
                <a:solidFill>
                  <a:schemeClr val="accent3"/>
                </a:solidFill>
                <a:uFillTx/>
                <a:latin typeface="+mj-lt"/>
                <a:ea typeface="+mj-ea"/>
                <a:cs typeface="+mj-cs"/>
                <a:sym typeface="Arial"/>
              </a:defRPr>
            </a:lvl3pPr>
            <a:lvl4pPr marL="12660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4pPr>
            <a:lvl5pPr marL="16089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5pPr>
            <a:lvl6pPr marL="19518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6pPr>
            <a:lvl7pPr marL="22947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7pPr>
            <a:lvl8pPr marL="26376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8pPr>
            <a:lvl9pPr marL="29805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9pPr>
          </a:lstStyle>
          <a:p>
            <a:pPr hangingPunct="1">
              <a:buFont typeface="Arial"/>
              <a:buChar char="▪"/>
            </a:pPr>
            <a:r>
              <a:rPr lang="fr-FR" sz="1400"/>
              <a:t>Kernel trick</a:t>
            </a:r>
            <a:endParaRPr lang="fr-FR" sz="1400" i="1"/>
          </a:p>
          <a:p>
            <a:pPr marL="0" indent="0" hangingPunct="1">
              <a:buNone/>
            </a:pPr>
            <a:endParaRPr lang="fr-FR"/>
          </a:p>
        </p:txBody>
      </p:sp>
      <p:pic>
        <p:nvPicPr>
          <p:cNvPr id="6" name="Bildobjekt 5" descr="En bild som visar Teckensnitt, text, vit, handskrift&#10;&#10;Automatiskt genererad beskrivning">
            <a:extLst>
              <a:ext uri="{FF2B5EF4-FFF2-40B4-BE49-F238E27FC236}">
                <a16:creationId xmlns:a16="http://schemas.microsoft.com/office/drawing/2014/main" id="{C01AC074-F006-D07D-D04C-E57DDC189E84}"/>
              </a:ext>
            </a:extLst>
          </p:cNvPr>
          <p:cNvPicPr>
            <a:picLocks noChangeAspect="1"/>
          </p:cNvPicPr>
          <p:nvPr/>
        </p:nvPicPr>
        <p:blipFill rotWithShape="1">
          <a:blip r:embed="rId5"/>
          <a:srcRect l="1535" t="9849" r="4063" b="16667"/>
          <a:stretch/>
        </p:blipFill>
        <p:spPr>
          <a:xfrm>
            <a:off x="5604080" y="4623007"/>
            <a:ext cx="2263029" cy="449996"/>
          </a:xfrm>
          <a:prstGeom prst="rect">
            <a:avLst/>
          </a:prstGeom>
        </p:spPr>
      </p:pic>
      <p:pic>
        <p:nvPicPr>
          <p:cNvPr id="2" name="Bildobjekt 1" descr="En bild som visar Teckensnitt, text, typografi, vit&#10;&#10;Automatiskt genererad beskrivning">
            <a:extLst>
              <a:ext uri="{FF2B5EF4-FFF2-40B4-BE49-F238E27FC236}">
                <a16:creationId xmlns:a16="http://schemas.microsoft.com/office/drawing/2014/main" id="{7AC1E90E-8461-A2DC-DD32-07977F9B0D8F}"/>
              </a:ext>
            </a:extLst>
          </p:cNvPr>
          <p:cNvPicPr>
            <a:picLocks noChangeAspect="1"/>
          </p:cNvPicPr>
          <p:nvPr/>
        </p:nvPicPr>
        <p:blipFill rotWithShape="1">
          <a:blip r:embed="rId6"/>
          <a:srcRect l="4505" t="10854" r="2130" b="9146"/>
          <a:stretch/>
        </p:blipFill>
        <p:spPr>
          <a:xfrm>
            <a:off x="411803" y="4061643"/>
            <a:ext cx="2595889" cy="462056"/>
          </a:xfrm>
          <a:prstGeom prst="rect">
            <a:avLst/>
          </a:prstGeom>
        </p:spPr>
      </p:pic>
      <p:pic>
        <p:nvPicPr>
          <p:cNvPr id="4" name="Bildobjekt 3" descr="Linear regression (Ordinary least squares) vs Ridge regression">
            <a:extLst>
              <a:ext uri="{FF2B5EF4-FFF2-40B4-BE49-F238E27FC236}">
                <a16:creationId xmlns:a16="http://schemas.microsoft.com/office/drawing/2014/main" id="{25C0EF1F-1722-5266-D9AB-56E247EBA2CC}"/>
              </a:ext>
            </a:extLst>
          </p:cNvPr>
          <p:cNvPicPr>
            <a:picLocks noChangeAspect="1"/>
          </p:cNvPicPr>
          <p:nvPr/>
        </p:nvPicPr>
        <p:blipFill rotWithShape="1">
          <a:blip r:embed="rId7"/>
          <a:srcRect l="11313" t="-872" r="202" b="7613"/>
          <a:stretch/>
        </p:blipFill>
        <p:spPr>
          <a:xfrm>
            <a:off x="3006200" y="3897602"/>
            <a:ext cx="1145604" cy="1247755"/>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Espace réservé du pied de page 5"/>
          <p:cNvSpPr txBox="1"/>
          <p:nvPr/>
        </p:nvSpPr>
        <p:spPr>
          <a:xfrm rot="16200000">
            <a:off x="7161708" y="2030418"/>
            <a:ext cx="3451821" cy="2000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20" rIns="45719" bIns="45720" anchor="ctr">
            <a:spAutoFit/>
          </a:bodyPr>
          <a:lstStyle>
            <a:lvl1pPr algn="r">
              <a:defRPr sz="700"/>
            </a:lvl1pPr>
          </a:lstStyle>
          <a:p>
            <a:r>
              <a:rPr lang="sv-SE"/>
              <a:t>William Olsson</a:t>
            </a:r>
          </a:p>
        </p:txBody>
      </p:sp>
      <p:sp>
        <p:nvSpPr>
          <p:cNvPr id="215" name="Espace réservé du contenu 1"/>
          <p:cNvSpPr txBox="1">
            <a:spLocks noGrp="1"/>
          </p:cNvSpPr>
          <p:nvPr>
            <p:ph type="body" sz="half" idx="1"/>
          </p:nvPr>
        </p:nvSpPr>
        <p:spPr>
          <a:xfrm>
            <a:off x="111124" y="1632835"/>
            <a:ext cx="2731258" cy="396789"/>
          </a:xfrm>
          <a:prstGeom prst="rect">
            <a:avLst/>
          </a:prstGeom>
        </p:spPr>
        <p:txBody>
          <a:bodyPr lIns="45719" tIns="45720" rIns="45719" bIns="45720" anchor="t">
            <a:normAutofit/>
          </a:bodyPr>
          <a:lstStyle/>
          <a:p>
            <a:pPr marL="0" indent="0">
              <a:buNone/>
            </a:pPr>
            <a:r>
              <a:rPr lang="fr-FR" sz="1400" err="1"/>
              <a:t>XtremeGradientBoosting</a:t>
            </a:r>
            <a:endParaRPr lang="sv-SE" sz="1400"/>
          </a:p>
          <a:p>
            <a:endParaRPr lang="fr-FR" sz="1400"/>
          </a:p>
          <a:p>
            <a:pPr marL="0" indent="0">
              <a:buNone/>
            </a:pPr>
            <a:endParaRPr lang="fr-FR" sz="1400"/>
          </a:p>
        </p:txBody>
      </p:sp>
      <p:sp>
        <p:nvSpPr>
          <p:cNvPr id="216" name="Titre 3"/>
          <p:cNvSpPr txBox="1">
            <a:spLocks noGrp="1"/>
          </p:cNvSpPr>
          <p:nvPr>
            <p:ph type="title"/>
          </p:nvPr>
        </p:nvSpPr>
        <p:spPr>
          <a:xfrm>
            <a:off x="803480" y="117205"/>
            <a:ext cx="5879380" cy="579606"/>
          </a:xfrm>
          <a:prstGeom prst="rect">
            <a:avLst/>
          </a:prstGeom>
        </p:spPr>
        <p:txBody>
          <a:bodyPr lIns="0" tIns="0" rIns="0" bIns="0" anchor="t">
            <a:normAutofit/>
          </a:bodyPr>
          <a:lstStyle/>
          <a:p>
            <a:r>
              <a:rPr lang="sv-SE" err="1"/>
              <a:t>Algorithms</a:t>
            </a:r>
            <a:r>
              <a:rPr lang="sv-SE"/>
              <a:t> </a:t>
            </a:r>
            <a:r>
              <a:rPr lang="sv-SE" err="1"/>
              <a:t>used</a:t>
            </a:r>
            <a:r>
              <a:rPr lang="sv-SE"/>
              <a:t> – Ensemble </a:t>
            </a:r>
            <a:r>
              <a:rPr lang="sv-SE" err="1"/>
              <a:t>methods</a:t>
            </a:r>
          </a:p>
        </p:txBody>
      </p:sp>
      <p:sp>
        <p:nvSpPr>
          <p:cNvPr id="217" name="Espace réservé du numéro de diapositive 6"/>
          <p:cNvSpPr txBox="1">
            <a:spLocks noGrp="1"/>
          </p:cNvSpPr>
          <p:nvPr>
            <p:ph type="sldNum" sz="quarter" idx="2"/>
          </p:nvPr>
        </p:nvSpPr>
        <p:spPr>
          <a:xfrm>
            <a:off x="8824119" y="195262"/>
            <a:ext cx="127001" cy="127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13</a:t>
            </a:fld>
            <a:endParaRPr/>
          </a:p>
        </p:txBody>
      </p:sp>
      <p:sp>
        <p:nvSpPr>
          <p:cNvPr id="5" name="Espace réservé du contenu 1">
            <a:extLst>
              <a:ext uri="{FF2B5EF4-FFF2-40B4-BE49-F238E27FC236}">
                <a16:creationId xmlns:a16="http://schemas.microsoft.com/office/drawing/2014/main" id="{82A0AA68-3833-BA8B-4263-20BA097E1D7A}"/>
              </a:ext>
            </a:extLst>
          </p:cNvPr>
          <p:cNvSpPr txBox="1">
            <a:spLocks/>
          </p:cNvSpPr>
          <p:nvPr/>
        </p:nvSpPr>
        <p:spPr>
          <a:xfrm>
            <a:off x="5089485" y="1633142"/>
            <a:ext cx="3671467" cy="83923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t">
            <a:normAutofit/>
          </a:bodyPr>
          <a:lstStyle>
            <a:lvl1pPr marL="171450" marR="0" indent="-171450" algn="l" defTabSz="685800" rtl="0" latinLnBrk="0">
              <a:lnSpc>
                <a:spcPct val="90000"/>
              </a:lnSpc>
              <a:spcBef>
                <a:spcPts val="700"/>
              </a:spcBef>
              <a:spcAft>
                <a:spcPts val="0"/>
              </a:spcAft>
              <a:buClr>
                <a:schemeClr val="accent1"/>
              </a:buClr>
              <a:buSzPct val="90000"/>
              <a:buFontTx/>
              <a:buChar char="▪"/>
              <a:tabLst/>
              <a:defRPr sz="1800" b="0" i="0" u="none" strike="noStrike" cap="none" spc="0" baseline="0">
                <a:solidFill>
                  <a:schemeClr val="accent3"/>
                </a:solidFill>
                <a:uFillTx/>
                <a:latin typeface="+mj-lt"/>
                <a:ea typeface="+mj-ea"/>
                <a:cs typeface="+mj-cs"/>
                <a:sym typeface="Arial"/>
              </a:defRPr>
            </a:lvl1pPr>
            <a:lvl2pPr marL="535781" marR="0" indent="-192881"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2pPr>
            <a:lvl3pPr marL="891539" marR="0" indent="-205739" algn="l" defTabSz="685800" rtl="0" latinLnBrk="0">
              <a:lnSpc>
                <a:spcPct val="90000"/>
              </a:lnSpc>
              <a:spcBef>
                <a:spcPts val="700"/>
              </a:spcBef>
              <a:spcAft>
                <a:spcPts val="0"/>
              </a:spcAft>
              <a:buClr>
                <a:schemeClr val="accent1"/>
              </a:buClr>
              <a:buSzPct val="90000"/>
              <a:buFontTx/>
              <a:buChar char="▪"/>
              <a:tabLst/>
              <a:defRPr sz="1800" b="0" i="0" u="none" strike="noStrike" cap="none" spc="0" baseline="0">
                <a:solidFill>
                  <a:schemeClr val="accent3"/>
                </a:solidFill>
                <a:uFillTx/>
                <a:latin typeface="+mj-lt"/>
                <a:ea typeface="+mj-ea"/>
                <a:cs typeface="+mj-cs"/>
                <a:sym typeface="Arial"/>
              </a:defRPr>
            </a:lvl3pPr>
            <a:lvl4pPr marL="12660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4pPr>
            <a:lvl5pPr marL="16089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5pPr>
            <a:lvl6pPr marL="19518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6pPr>
            <a:lvl7pPr marL="22947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7pPr>
            <a:lvl8pPr marL="26376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8pPr>
            <a:lvl9pPr marL="29805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9pPr>
          </a:lstStyle>
          <a:p>
            <a:pPr marL="0" indent="0">
              <a:buNone/>
            </a:pPr>
            <a:r>
              <a:rPr lang="fr-FR" sz="1400" err="1"/>
              <a:t>Random</a:t>
            </a:r>
            <a:r>
              <a:rPr lang="fr-FR" sz="1400"/>
              <a:t> </a:t>
            </a:r>
            <a:r>
              <a:rPr lang="fr-FR" sz="1400" err="1"/>
              <a:t>forest</a:t>
            </a:r>
            <a:endParaRPr lang="sv-SE" sz="1400"/>
          </a:p>
          <a:p>
            <a:endParaRPr lang="fr-FR" sz="1400"/>
          </a:p>
          <a:p>
            <a:pPr marL="0" indent="0" hangingPunct="1">
              <a:buNone/>
            </a:pPr>
            <a:endParaRPr lang="fr-FR"/>
          </a:p>
        </p:txBody>
      </p:sp>
      <p:sp>
        <p:nvSpPr>
          <p:cNvPr id="6" name="Titre 3">
            <a:extLst>
              <a:ext uri="{FF2B5EF4-FFF2-40B4-BE49-F238E27FC236}">
                <a16:creationId xmlns:a16="http://schemas.microsoft.com/office/drawing/2014/main" id="{C20AC674-131F-31A1-EC2F-23D628448ACA}"/>
              </a:ext>
            </a:extLst>
          </p:cNvPr>
          <p:cNvSpPr txBox="1">
            <a:spLocks/>
          </p:cNvSpPr>
          <p:nvPr/>
        </p:nvSpPr>
        <p:spPr>
          <a:xfrm>
            <a:off x="149327" y="1219031"/>
            <a:ext cx="2321334" cy="4182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ormAutofit/>
          </a:bodyPr>
          <a:lstStyle>
            <a:lvl1pPr marL="0" marR="0" indent="0" algn="l" defTabSz="685800" rtl="0" latinLnBrk="0">
              <a:lnSpc>
                <a:spcPct val="90000"/>
              </a:lnSpc>
              <a:spcBef>
                <a:spcPts val="0"/>
              </a:spcBef>
              <a:spcAft>
                <a:spcPts val="0"/>
              </a:spcAft>
              <a:buClrTx/>
              <a:buSzTx/>
              <a:buFontTx/>
              <a:buNone/>
              <a:tabLst/>
              <a:defRPr sz="3200" b="1" i="0" u="none" strike="noStrike" cap="none" spc="-70" baseline="0">
                <a:solidFill>
                  <a:schemeClr val="accent3"/>
                </a:solidFill>
                <a:uFillTx/>
                <a:latin typeface="Franklin Gothic Demi Cond"/>
                <a:ea typeface="Franklin Gothic Demi Cond"/>
                <a:cs typeface="Franklin Gothic Demi Cond"/>
                <a:sym typeface="Franklin Gothic Demi Cond"/>
              </a:defRPr>
            </a:lvl1pPr>
            <a:lvl2pPr marL="0" marR="0" indent="0" algn="l" defTabSz="685800" rtl="0" latinLnBrk="0">
              <a:lnSpc>
                <a:spcPct val="90000"/>
              </a:lnSpc>
              <a:spcBef>
                <a:spcPts val="0"/>
              </a:spcBef>
              <a:spcAft>
                <a:spcPts val="0"/>
              </a:spcAft>
              <a:buClrTx/>
              <a:buSzTx/>
              <a:buFontTx/>
              <a:buNone/>
              <a:tabLst/>
              <a:defRPr sz="3200" b="1" i="0" u="none" strike="noStrike" cap="none" spc="-70" baseline="0">
                <a:solidFill>
                  <a:schemeClr val="accent3"/>
                </a:solidFill>
                <a:uFillTx/>
                <a:latin typeface="Franklin Gothic Demi Cond"/>
                <a:ea typeface="Franklin Gothic Demi Cond"/>
                <a:cs typeface="Franklin Gothic Demi Cond"/>
                <a:sym typeface="Franklin Gothic Demi Cond"/>
              </a:defRPr>
            </a:lvl2pPr>
            <a:lvl3pPr marL="0" marR="0" indent="0" algn="l" defTabSz="685800" rtl="0" latinLnBrk="0">
              <a:lnSpc>
                <a:spcPct val="90000"/>
              </a:lnSpc>
              <a:spcBef>
                <a:spcPts val="0"/>
              </a:spcBef>
              <a:spcAft>
                <a:spcPts val="0"/>
              </a:spcAft>
              <a:buClrTx/>
              <a:buSzTx/>
              <a:buFontTx/>
              <a:buNone/>
              <a:tabLst/>
              <a:defRPr sz="3200" b="1" i="0" u="none" strike="noStrike" cap="none" spc="-70" baseline="0">
                <a:solidFill>
                  <a:schemeClr val="accent3"/>
                </a:solidFill>
                <a:uFillTx/>
                <a:latin typeface="Franklin Gothic Demi Cond"/>
                <a:ea typeface="Franklin Gothic Demi Cond"/>
                <a:cs typeface="Franklin Gothic Demi Cond"/>
                <a:sym typeface="Franklin Gothic Demi Cond"/>
              </a:defRPr>
            </a:lvl3pPr>
            <a:lvl4pPr marL="0" marR="0" indent="0" algn="l" defTabSz="685800" rtl="0" latinLnBrk="0">
              <a:lnSpc>
                <a:spcPct val="90000"/>
              </a:lnSpc>
              <a:spcBef>
                <a:spcPts val="0"/>
              </a:spcBef>
              <a:spcAft>
                <a:spcPts val="0"/>
              </a:spcAft>
              <a:buClrTx/>
              <a:buSzTx/>
              <a:buFontTx/>
              <a:buNone/>
              <a:tabLst/>
              <a:defRPr sz="3200" b="1" i="0" u="none" strike="noStrike" cap="none" spc="-70" baseline="0">
                <a:solidFill>
                  <a:schemeClr val="accent3"/>
                </a:solidFill>
                <a:uFillTx/>
                <a:latin typeface="Franklin Gothic Demi Cond"/>
                <a:ea typeface="Franklin Gothic Demi Cond"/>
                <a:cs typeface="Franklin Gothic Demi Cond"/>
                <a:sym typeface="Franklin Gothic Demi Cond"/>
              </a:defRPr>
            </a:lvl4pPr>
            <a:lvl5pPr marL="0" marR="0" indent="0" algn="l" defTabSz="685800" rtl="0" latinLnBrk="0">
              <a:lnSpc>
                <a:spcPct val="90000"/>
              </a:lnSpc>
              <a:spcBef>
                <a:spcPts val="0"/>
              </a:spcBef>
              <a:spcAft>
                <a:spcPts val="0"/>
              </a:spcAft>
              <a:buClrTx/>
              <a:buSzTx/>
              <a:buFontTx/>
              <a:buNone/>
              <a:tabLst/>
              <a:defRPr sz="3200" b="1" i="0" u="none" strike="noStrike" cap="none" spc="-70" baseline="0">
                <a:solidFill>
                  <a:schemeClr val="accent3"/>
                </a:solidFill>
                <a:uFillTx/>
                <a:latin typeface="Franklin Gothic Demi Cond"/>
                <a:ea typeface="Franklin Gothic Demi Cond"/>
                <a:cs typeface="Franklin Gothic Demi Cond"/>
                <a:sym typeface="Franklin Gothic Demi Cond"/>
              </a:defRPr>
            </a:lvl5pPr>
            <a:lvl6pPr marL="0" marR="0" indent="0" algn="l" defTabSz="685800" rtl="0" latinLnBrk="0">
              <a:lnSpc>
                <a:spcPct val="90000"/>
              </a:lnSpc>
              <a:spcBef>
                <a:spcPts val="0"/>
              </a:spcBef>
              <a:spcAft>
                <a:spcPts val="0"/>
              </a:spcAft>
              <a:buClrTx/>
              <a:buSzTx/>
              <a:buFontTx/>
              <a:buNone/>
              <a:tabLst/>
              <a:defRPr sz="3200" b="1" i="0" u="none" strike="noStrike" cap="none" spc="-70" baseline="0">
                <a:solidFill>
                  <a:schemeClr val="accent3"/>
                </a:solidFill>
                <a:uFillTx/>
                <a:latin typeface="Franklin Gothic Demi Cond"/>
                <a:ea typeface="Franklin Gothic Demi Cond"/>
                <a:cs typeface="Franklin Gothic Demi Cond"/>
                <a:sym typeface="Franklin Gothic Demi Cond"/>
              </a:defRPr>
            </a:lvl6pPr>
            <a:lvl7pPr marL="0" marR="0" indent="0" algn="l" defTabSz="685800" rtl="0" latinLnBrk="0">
              <a:lnSpc>
                <a:spcPct val="90000"/>
              </a:lnSpc>
              <a:spcBef>
                <a:spcPts val="0"/>
              </a:spcBef>
              <a:spcAft>
                <a:spcPts val="0"/>
              </a:spcAft>
              <a:buClrTx/>
              <a:buSzTx/>
              <a:buFontTx/>
              <a:buNone/>
              <a:tabLst/>
              <a:defRPr sz="3200" b="1" i="0" u="none" strike="noStrike" cap="none" spc="-70" baseline="0">
                <a:solidFill>
                  <a:schemeClr val="accent3"/>
                </a:solidFill>
                <a:uFillTx/>
                <a:latin typeface="Franklin Gothic Demi Cond"/>
                <a:ea typeface="Franklin Gothic Demi Cond"/>
                <a:cs typeface="Franklin Gothic Demi Cond"/>
                <a:sym typeface="Franklin Gothic Demi Cond"/>
              </a:defRPr>
            </a:lvl7pPr>
            <a:lvl8pPr marL="0" marR="0" indent="0" algn="l" defTabSz="685800" rtl="0" latinLnBrk="0">
              <a:lnSpc>
                <a:spcPct val="90000"/>
              </a:lnSpc>
              <a:spcBef>
                <a:spcPts val="0"/>
              </a:spcBef>
              <a:spcAft>
                <a:spcPts val="0"/>
              </a:spcAft>
              <a:buClrTx/>
              <a:buSzTx/>
              <a:buFontTx/>
              <a:buNone/>
              <a:tabLst/>
              <a:defRPr sz="3200" b="1" i="0" u="none" strike="noStrike" cap="none" spc="-70" baseline="0">
                <a:solidFill>
                  <a:schemeClr val="accent3"/>
                </a:solidFill>
                <a:uFillTx/>
                <a:latin typeface="Franklin Gothic Demi Cond"/>
                <a:ea typeface="Franklin Gothic Demi Cond"/>
                <a:cs typeface="Franklin Gothic Demi Cond"/>
                <a:sym typeface="Franklin Gothic Demi Cond"/>
              </a:defRPr>
            </a:lvl8pPr>
            <a:lvl9pPr marL="0" marR="0" indent="0" algn="l" defTabSz="685800" rtl="0" latinLnBrk="0">
              <a:lnSpc>
                <a:spcPct val="90000"/>
              </a:lnSpc>
              <a:spcBef>
                <a:spcPts val="0"/>
              </a:spcBef>
              <a:spcAft>
                <a:spcPts val="0"/>
              </a:spcAft>
              <a:buClrTx/>
              <a:buSzTx/>
              <a:buFontTx/>
              <a:buNone/>
              <a:tabLst/>
              <a:defRPr sz="3200" b="1" i="0" u="none" strike="noStrike" cap="none" spc="-70" baseline="0">
                <a:solidFill>
                  <a:schemeClr val="accent3"/>
                </a:solidFill>
                <a:uFillTx/>
                <a:latin typeface="Franklin Gothic Demi Cond"/>
                <a:ea typeface="Franklin Gothic Demi Cond"/>
                <a:cs typeface="Franklin Gothic Demi Cond"/>
                <a:sym typeface="Franklin Gothic Demi Cond"/>
              </a:defRPr>
            </a:lvl9pPr>
          </a:lstStyle>
          <a:p>
            <a:r>
              <a:rPr lang="sv-SE" sz="2400"/>
              <a:t>Boosting </a:t>
            </a:r>
            <a:r>
              <a:rPr lang="sv-SE" sz="2400" err="1"/>
              <a:t>machines</a:t>
            </a:r>
            <a:r>
              <a:rPr lang="sv-SE" sz="2400"/>
              <a:t> </a:t>
            </a:r>
          </a:p>
        </p:txBody>
      </p:sp>
      <p:sp>
        <p:nvSpPr>
          <p:cNvPr id="7" name="Titre 3">
            <a:extLst>
              <a:ext uri="{FF2B5EF4-FFF2-40B4-BE49-F238E27FC236}">
                <a16:creationId xmlns:a16="http://schemas.microsoft.com/office/drawing/2014/main" id="{9AC82806-62A2-C3C8-BDB1-F237EE61C10A}"/>
              </a:ext>
            </a:extLst>
          </p:cNvPr>
          <p:cNvSpPr txBox="1">
            <a:spLocks/>
          </p:cNvSpPr>
          <p:nvPr/>
        </p:nvSpPr>
        <p:spPr>
          <a:xfrm>
            <a:off x="5090036" y="1219030"/>
            <a:ext cx="1238251" cy="41829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t">
            <a:normAutofit/>
          </a:bodyPr>
          <a:lstStyle>
            <a:lvl1pPr marL="0" marR="0" indent="0" algn="l" defTabSz="685800" rtl="0" latinLnBrk="0">
              <a:lnSpc>
                <a:spcPct val="90000"/>
              </a:lnSpc>
              <a:spcBef>
                <a:spcPts val="0"/>
              </a:spcBef>
              <a:spcAft>
                <a:spcPts val="0"/>
              </a:spcAft>
              <a:buClrTx/>
              <a:buSzTx/>
              <a:buFontTx/>
              <a:buNone/>
              <a:tabLst/>
              <a:defRPr sz="3200" b="1" i="0" u="none" strike="noStrike" cap="none" spc="-70" baseline="0">
                <a:solidFill>
                  <a:schemeClr val="accent3"/>
                </a:solidFill>
                <a:uFillTx/>
                <a:latin typeface="Franklin Gothic Demi Cond"/>
                <a:ea typeface="Franklin Gothic Demi Cond"/>
                <a:cs typeface="Franklin Gothic Demi Cond"/>
                <a:sym typeface="Franklin Gothic Demi Cond"/>
              </a:defRPr>
            </a:lvl1pPr>
            <a:lvl2pPr marL="0" marR="0" indent="0" algn="l" defTabSz="685800" rtl="0" latinLnBrk="0">
              <a:lnSpc>
                <a:spcPct val="90000"/>
              </a:lnSpc>
              <a:spcBef>
                <a:spcPts val="0"/>
              </a:spcBef>
              <a:spcAft>
                <a:spcPts val="0"/>
              </a:spcAft>
              <a:buClrTx/>
              <a:buSzTx/>
              <a:buFontTx/>
              <a:buNone/>
              <a:tabLst/>
              <a:defRPr sz="3200" b="1" i="0" u="none" strike="noStrike" cap="none" spc="-70" baseline="0">
                <a:solidFill>
                  <a:schemeClr val="accent3"/>
                </a:solidFill>
                <a:uFillTx/>
                <a:latin typeface="Franklin Gothic Demi Cond"/>
                <a:ea typeface="Franklin Gothic Demi Cond"/>
                <a:cs typeface="Franklin Gothic Demi Cond"/>
                <a:sym typeface="Franklin Gothic Demi Cond"/>
              </a:defRPr>
            </a:lvl2pPr>
            <a:lvl3pPr marL="0" marR="0" indent="0" algn="l" defTabSz="685800" rtl="0" latinLnBrk="0">
              <a:lnSpc>
                <a:spcPct val="90000"/>
              </a:lnSpc>
              <a:spcBef>
                <a:spcPts val="0"/>
              </a:spcBef>
              <a:spcAft>
                <a:spcPts val="0"/>
              </a:spcAft>
              <a:buClrTx/>
              <a:buSzTx/>
              <a:buFontTx/>
              <a:buNone/>
              <a:tabLst/>
              <a:defRPr sz="3200" b="1" i="0" u="none" strike="noStrike" cap="none" spc="-70" baseline="0">
                <a:solidFill>
                  <a:schemeClr val="accent3"/>
                </a:solidFill>
                <a:uFillTx/>
                <a:latin typeface="Franklin Gothic Demi Cond"/>
                <a:ea typeface="Franklin Gothic Demi Cond"/>
                <a:cs typeface="Franklin Gothic Demi Cond"/>
                <a:sym typeface="Franklin Gothic Demi Cond"/>
              </a:defRPr>
            </a:lvl3pPr>
            <a:lvl4pPr marL="0" marR="0" indent="0" algn="l" defTabSz="685800" rtl="0" latinLnBrk="0">
              <a:lnSpc>
                <a:spcPct val="90000"/>
              </a:lnSpc>
              <a:spcBef>
                <a:spcPts val="0"/>
              </a:spcBef>
              <a:spcAft>
                <a:spcPts val="0"/>
              </a:spcAft>
              <a:buClrTx/>
              <a:buSzTx/>
              <a:buFontTx/>
              <a:buNone/>
              <a:tabLst/>
              <a:defRPr sz="3200" b="1" i="0" u="none" strike="noStrike" cap="none" spc="-70" baseline="0">
                <a:solidFill>
                  <a:schemeClr val="accent3"/>
                </a:solidFill>
                <a:uFillTx/>
                <a:latin typeface="Franklin Gothic Demi Cond"/>
                <a:ea typeface="Franklin Gothic Demi Cond"/>
                <a:cs typeface="Franklin Gothic Demi Cond"/>
                <a:sym typeface="Franklin Gothic Demi Cond"/>
              </a:defRPr>
            </a:lvl4pPr>
            <a:lvl5pPr marL="0" marR="0" indent="0" algn="l" defTabSz="685800" rtl="0" latinLnBrk="0">
              <a:lnSpc>
                <a:spcPct val="90000"/>
              </a:lnSpc>
              <a:spcBef>
                <a:spcPts val="0"/>
              </a:spcBef>
              <a:spcAft>
                <a:spcPts val="0"/>
              </a:spcAft>
              <a:buClrTx/>
              <a:buSzTx/>
              <a:buFontTx/>
              <a:buNone/>
              <a:tabLst/>
              <a:defRPr sz="3200" b="1" i="0" u="none" strike="noStrike" cap="none" spc="-70" baseline="0">
                <a:solidFill>
                  <a:schemeClr val="accent3"/>
                </a:solidFill>
                <a:uFillTx/>
                <a:latin typeface="Franklin Gothic Demi Cond"/>
                <a:ea typeface="Franklin Gothic Demi Cond"/>
                <a:cs typeface="Franklin Gothic Demi Cond"/>
                <a:sym typeface="Franklin Gothic Demi Cond"/>
              </a:defRPr>
            </a:lvl5pPr>
            <a:lvl6pPr marL="0" marR="0" indent="0" algn="l" defTabSz="685800" rtl="0" latinLnBrk="0">
              <a:lnSpc>
                <a:spcPct val="90000"/>
              </a:lnSpc>
              <a:spcBef>
                <a:spcPts val="0"/>
              </a:spcBef>
              <a:spcAft>
                <a:spcPts val="0"/>
              </a:spcAft>
              <a:buClrTx/>
              <a:buSzTx/>
              <a:buFontTx/>
              <a:buNone/>
              <a:tabLst/>
              <a:defRPr sz="3200" b="1" i="0" u="none" strike="noStrike" cap="none" spc="-70" baseline="0">
                <a:solidFill>
                  <a:schemeClr val="accent3"/>
                </a:solidFill>
                <a:uFillTx/>
                <a:latin typeface="Franklin Gothic Demi Cond"/>
                <a:ea typeface="Franklin Gothic Demi Cond"/>
                <a:cs typeface="Franklin Gothic Demi Cond"/>
                <a:sym typeface="Franklin Gothic Demi Cond"/>
              </a:defRPr>
            </a:lvl6pPr>
            <a:lvl7pPr marL="0" marR="0" indent="0" algn="l" defTabSz="685800" rtl="0" latinLnBrk="0">
              <a:lnSpc>
                <a:spcPct val="90000"/>
              </a:lnSpc>
              <a:spcBef>
                <a:spcPts val="0"/>
              </a:spcBef>
              <a:spcAft>
                <a:spcPts val="0"/>
              </a:spcAft>
              <a:buClrTx/>
              <a:buSzTx/>
              <a:buFontTx/>
              <a:buNone/>
              <a:tabLst/>
              <a:defRPr sz="3200" b="1" i="0" u="none" strike="noStrike" cap="none" spc="-70" baseline="0">
                <a:solidFill>
                  <a:schemeClr val="accent3"/>
                </a:solidFill>
                <a:uFillTx/>
                <a:latin typeface="Franklin Gothic Demi Cond"/>
                <a:ea typeface="Franklin Gothic Demi Cond"/>
                <a:cs typeface="Franklin Gothic Demi Cond"/>
                <a:sym typeface="Franklin Gothic Demi Cond"/>
              </a:defRPr>
            </a:lvl7pPr>
            <a:lvl8pPr marL="0" marR="0" indent="0" algn="l" defTabSz="685800" rtl="0" latinLnBrk="0">
              <a:lnSpc>
                <a:spcPct val="90000"/>
              </a:lnSpc>
              <a:spcBef>
                <a:spcPts val="0"/>
              </a:spcBef>
              <a:spcAft>
                <a:spcPts val="0"/>
              </a:spcAft>
              <a:buClrTx/>
              <a:buSzTx/>
              <a:buFontTx/>
              <a:buNone/>
              <a:tabLst/>
              <a:defRPr sz="3200" b="1" i="0" u="none" strike="noStrike" cap="none" spc="-70" baseline="0">
                <a:solidFill>
                  <a:schemeClr val="accent3"/>
                </a:solidFill>
                <a:uFillTx/>
                <a:latin typeface="Franklin Gothic Demi Cond"/>
                <a:ea typeface="Franklin Gothic Demi Cond"/>
                <a:cs typeface="Franklin Gothic Demi Cond"/>
                <a:sym typeface="Franklin Gothic Demi Cond"/>
              </a:defRPr>
            </a:lvl8pPr>
            <a:lvl9pPr marL="0" marR="0" indent="0" algn="l" defTabSz="685800" rtl="0" latinLnBrk="0">
              <a:lnSpc>
                <a:spcPct val="90000"/>
              </a:lnSpc>
              <a:spcBef>
                <a:spcPts val="0"/>
              </a:spcBef>
              <a:spcAft>
                <a:spcPts val="0"/>
              </a:spcAft>
              <a:buClrTx/>
              <a:buSzTx/>
              <a:buFontTx/>
              <a:buNone/>
              <a:tabLst/>
              <a:defRPr sz="3200" b="1" i="0" u="none" strike="noStrike" cap="none" spc="-70" baseline="0">
                <a:solidFill>
                  <a:schemeClr val="accent3"/>
                </a:solidFill>
                <a:uFillTx/>
                <a:latin typeface="Franklin Gothic Demi Cond"/>
                <a:ea typeface="Franklin Gothic Demi Cond"/>
                <a:cs typeface="Franklin Gothic Demi Cond"/>
                <a:sym typeface="Franklin Gothic Demi Cond"/>
              </a:defRPr>
            </a:lvl9pPr>
          </a:lstStyle>
          <a:p>
            <a:r>
              <a:rPr lang="sv-SE" sz="2400" err="1"/>
              <a:t>Bagging</a:t>
            </a:r>
            <a:endParaRPr lang="sv-SE" err="1"/>
          </a:p>
        </p:txBody>
      </p:sp>
      <p:sp>
        <p:nvSpPr>
          <p:cNvPr id="8" name="Rektangel: rundade hörn 7">
            <a:extLst>
              <a:ext uri="{FF2B5EF4-FFF2-40B4-BE49-F238E27FC236}">
                <a16:creationId xmlns:a16="http://schemas.microsoft.com/office/drawing/2014/main" id="{2542DA4D-D333-8AD5-21AA-D40AB4807A13}"/>
              </a:ext>
            </a:extLst>
          </p:cNvPr>
          <p:cNvSpPr/>
          <p:nvPr/>
        </p:nvSpPr>
        <p:spPr>
          <a:xfrm>
            <a:off x="5137968" y="2676827"/>
            <a:ext cx="227679" cy="232290"/>
          </a:xfrm>
          <a:prstGeom prst="round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685800" rtl="0" fontAlgn="auto" latinLnBrk="0" hangingPunct="0">
              <a:lnSpc>
                <a:spcPct val="100000"/>
              </a:lnSpc>
              <a:spcBef>
                <a:spcPts val="0"/>
              </a:spcBef>
              <a:spcAft>
                <a:spcPts val="0"/>
              </a:spcAft>
              <a:buClrTx/>
              <a:buSzTx/>
              <a:buFontTx/>
              <a:buNone/>
              <a:tabLst/>
            </a:pPr>
            <a:endParaRPr kumimoji="0" lang="sv-SE" sz="1300" b="0" i="0" u="none" strike="noStrike" cap="none" spc="0" normalizeH="0" baseline="0">
              <a:ln>
                <a:noFill/>
              </a:ln>
              <a:solidFill>
                <a:schemeClr val="accent3"/>
              </a:solidFill>
              <a:effectLst/>
              <a:uFillTx/>
              <a:latin typeface="+mj-lt"/>
              <a:ea typeface="+mj-ea"/>
              <a:cs typeface="+mj-cs"/>
              <a:sym typeface="Arial"/>
            </a:endParaRPr>
          </a:p>
        </p:txBody>
      </p:sp>
      <p:sp>
        <p:nvSpPr>
          <p:cNvPr id="9" name="Ellips 8">
            <a:extLst>
              <a:ext uri="{FF2B5EF4-FFF2-40B4-BE49-F238E27FC236}">
                <a16:creationId xmlns:a16="http://schemas.microsoft.com/office/drawing/2014/main" id="{79AFF496-3071-ACD1-2A86-16E284054CA3}"/>
              </a:ext>
            </a:extLst>
          </p:cNvPr>
          <p:cNvSpPr/>
          <p:nvPr/>
        </p:nvSpPr>
        <p:spPr>
          <a:xfrm>
            <a:off x="5723295" y="2238988"/>
            <a:ext cx="241504" cy="255331"/>
          </a:xfrm>
          <a:prstGeom prst="ellipse">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685800" rtl="0" fontAlgn="auto" latinLnBrk="0" hangingPunct="0">
              <a:lnSpc>
                <a:spcPct val="100000"/>
              </a:lnSpc>
              <a:spcBef>
                <a:spcPts val="0"/>
              </a:spcBef>
              <a:spcAft>
                <a:spcPts val="0"/>
              </a:spcAft>
              <a:buClrTx/>
              <a:buSzTx/>
              <a:buFontTx/>
              <a:buNone/>
              <a:tabLst/>
            </a:pPr>
            <a:endParaRPr kumimoji="0" lang="sv-SE" sz="1300" b="0" i="0" u="none" strike="noStrike" cap="none" spc="0" normalizeH="0" baseline="0">
              <a:ln>
                <a:noFill/>
              </a:ln>
              <a:solidFill>
                <a:schemeClr val="accent3"/>
              </a:solidFill>
              <a:effectLst/>
              <a:uFillTx/>
              <a:latin typeface="+mj-lt"/>
              <a:ea typeface="+mj-ea"/>
              <a:cs typeface="+mj-cs"/>
              <a:sym typeface="Arial"/>
            </a:endParaRPr>
          </a:p>
        </p:txBody>
      </p:sp>
      <p:sp>
        <p:nvSpPr>
          <p:cNvPr id="10" name="Ellips 9">
            <a:extLst>
              <a:ext uri="{FF2B5EF4-FFF2-40B4-BE49-F238E27FC236}">
                <a16:creationId xmlns:a16="http://schemas.microsoft.com/office/drawing/2014/main" id="{485F5F77-9C06-A006-FDDC-03A4AE4AD5CB}"/>
              </a:ext>
            </a:extLst>
          </p:cNvPr>
          <p:cNvSpPr/>
          <p:nvPr/>
        </p:nvSpPr>
        <p:spPr>
          <a:xfrm>
            <a:off x="5723294" y="2644568"/>
            <a:ext cx="241504" cy="255331"/>
          </a:xfrm>
          <a:prstGeom prst="ellipse">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685800" rtl="0" fontAlgn="auto" latinLnBrk="0" hangingPunct="0">
              <a:lnSpc>
                <a:spcPct val="100000"/>
              </a:lnSpc>
              <a:spcBef>
                <a:spcPts val="0"/>
              </a:spcBef>
              <a:spcAft>
                <a:spcPts val="0"/>
              </a:spcAft>
              <a:buClrTx/>
              <a:buSzTx/>
              <a:buFontTx/>
              <a:buNone/>
              <a:tabLst/>
            </a:pPr>
            <a:endParaRPr kumimoji="0" lang="sv-SE" sz="1300" b="0" i="0" u="none" strike="noStrike" cap="none" spc="0" normalizeH="0" baseline="0">
              <a:ln>
                <a:noFill/>
              </a:ln>
              <a:solidFill>
                <a:schemeClr val="accent3"/>
              </a:solidFill>
              <a:effectLst/>
              <a:uFillTx/>
              <a:latin typeface="+mj-lt"/>
              <a:ea typeface="+mj-ea"/>
              <a:cs typeface="+mj-cs"/>
              <a:sym typeface="Arial"/>
            </a:endParaRPr>
          </a:p>
        </p:txBody>
      </p:sp>
      <p:sp>
        <p:nvSpPr>
          <p:cNvPr id="11" name="Ellips 10">
            <a:extLst>
              <a:ext uri="{FF2B5EF4-FFF2-40B4-BE49-F238E27FC236}">
                <a16:creationId xmlns:a16="http://schemas.microsoft.com/office/drawing/2014/main" id="{599E0377-90CC-B5D6-729E-DE7AC306A176}"/>
              </a:ext>
            </a:extLst>
          </p:cNvPr>
          <p:cNvSpPr/>
          <p:nvPr/>
        </p:nvSpPr>
        <p:spPr>
          <a:xfrm>
            <a:off x="5723294" y="3050148"/>
            <a:ext cx="241504" cy="255331"/>
          </a:xfrm>
          <a:prstGeom prst="ellipse">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685800" rtl="0" fontAlgn="auto" latinLnBrk="0" hangingPunct="0">
              <a:lnSpc>
                <a:spcPct val="100000"/>
              </a:lnSpc>
              <a:spcBef>
                <a:spcPts val="0"/>
              </a:spcBef>
              <a:spcAft>
                <a:spcPts val="0"/>
              </a:spcAft>
              <a:buClrTx/>
              <a:buSzTx/>
              <a:buFontTx/>
              <a:buNone/>
              <a:tabLst/>
            </a:pPr>
            <a:endParaRPr kumimoji="0" lang="sv-SE" sz="1300" b="0" i="0" u="none" strike="noStrike" cap="none" spc="0" normalizeH="0" baseline="0">
              <a:ln>
                <a:noFill/>
              </a:ln>
              <a:solidFill>
                <a:schemeClr val="accent3"/>
              </a:solidFill>
              <a:effectLst/>
              <a:uFillTx/>
              <a:latin typeface="+mj-lt"/>
              <a:ea typeface="+mj-ea"/>
              <a:cs typeface="+mj-cs"/>
              <a:sym typeface="Arial"/>
            </a:endParaRPr>
          </a:p>
        </p:txBody>
      </p:sp>
      <p:sp>
        <p:nvSpPr>
          <p:cNvPr id="14" name="Ellips 13">
            <a:extLst>
              <a:ext uri="{FF2B5EF4-FFF2-40B4-BE49-F238E27FC236}">
                <a16:creationId xmlns:a16="http://schemas.microsoft.com/office/drawing/2014/main" id="{458F9354-50E3-2C8D-7C0B-8F1EE9BAAB7C}"/>
              </a:ext>
            </a:extLst>
          </p:cNvPr>
          <p:cNvSpPr/>
          <p:nvPr/>
        </p:nvSpPr>
        <p:spPr>
          <a:xfrm>
            <a:off x="6179573" y="2238987"/>
            <a:ext cx="241504" cy="255331"/>
          </a:xfrm>
          <a:prstGeom prst="ellipse">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685800" rtl="0" fontAlgn="auto" latinLnBrk="0" hangingPunct="0">
              <a:lnSpc>
                <a:spcPct val="100000"/>
              </a:lnSpc>
              <a:spcBef>
                <a:spcPts val="0"/>
              </a:spcBef>
              <a:spcAft>
                <a:spcPts val="0"/>
              </a:spcAft>
              <a:buClrTx/>
              <a:buSzTx/>
              <a:buFontTx/>
              <a:buNone/>
              <a:tabLst/>
            </a:pPr>
            <a:endParaRPr kumimoji="0" lang="sv-SE" sz="1300" b="0" i="0" u="none" strike="noStrike" cap="none" spc="0" normalizeH="0" baseline="0">
              <a:ln>
                <a:noFill/>
              </a:ln>
              <a:solidFill>
                <a:schemeClr val="accent3"/>
              </a:solidFill>
              <a:effectLst/>
              <a:uFillTx/>
              <a:latin typeface="+mj-lt"/>
              <a:ea typeface="+mj-ea"/>
              <a:cs typeface="+mj-cs"/>
              <a:sym typeface="Arial"/>
            </a:endParaRPr>
          </a:p>
        </p:txBody>
      </p:sp>
      <p:sp>
        <p:nvSpPr>
          <p:cNvPr id="15" name="Ellips 14">
            <a:extLst>
              <a:ext uri="{FF2B5EF4-FFF2-40B4-BE49-F238E27FC236}">
                <a16:creationId xmlns:a16="http://schemas.microsoft.com/office/drawing/2014/main" id="{4CAF2480-E6D6-6937-464B-025A8BAFE9F2}"/>
              </a:ext>
            </a:extLst>
          </p:cNvPr>
          <p:cNvSpPr/>
          <p:nvPr/>
        </p:nvSpPr>
        <p:spPr>
          <a:xfrm>
            <a:off x="6179573" y="2644568"/>
            <a:ext cx="241504" cy="255331"/>
          </a:xfrm>
          <a:prstGeom prst="ellipse">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685800" rtl="0" fontAlgn="auto" latinLnBrk="0" hangingPunct="0">
              <a:lnSpc>
                <a:spcPct val="100000"/>
              </a:lnSpc>
              <a:spcBef>
                <a:spcPts val="0"/>
              </a:spcBef>
              <a:spcAft>
                <a:spcPts val="0"/>
              </a:spcAft>
              <a:buClrTx/>
              <a:buSzTx/>
              <a:buFontTx/>
              <a:buNone/>
              <a:tabLst/>
            </a:pPr>
            <a:endParaRPr kumimoji="0" lang="sv-SE" sz="1300" b="0" i="0" u="none" strike="noStrike" cap="none" spc="0" normalizeH="0" baseline="0">
              <a:ln>
                <a:noFill/>
              </a:ln>
              <a:solidFill>
                <a:schemeClr val="accent3"/>
              </a:solidFill>
              <a:effectLst/>
              <a:uFillTx/>
              <a:latin typeface="+mj-lt"/>
              <a:ea typeface="+mj-ea"/>
              <a:cs typeface="+mj-cs"/>
              <a:sym typeface="Arial"/>
            </a:endParaRPr>
          </a:p>
        </p:txBody>
      </p:sp>
      <p:sp>
        <p:nvSpPr>
          <p:cNvPr id="16" name="Ellips 15">
            <a:extLst>
              <a:ext uri="{FF2B5EF4-FFF2-40B4-BE49-F238E27FC236}">
                <a16:creationId xmlns:a16="http://schemas.microsoft.com/office/drawing/2014/main" id="{88795588-42EE-4FE8-34CC-2C8AAC712F78}"/>
              </a:ext>
            </a:extLst>
          </p:cNvPr>
          <p:cNvSpPr/>
          <p:nvPr/>
        </p:nvSpPr>
        <p:spPr>
          <a:xfrm>
            <a:off x="6179573" y="3050147"/>
            <a:ext cx="241504" cy="255331"/>
          </a:xfrm>
          <a:prstGeom prst="ellipse">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685800" rtl="0" fontAlgn="auto" latinLnBrk="0" hangingPunct="0">
              <a:lnSpc>
                <a:spcPct val="100000"/>
              </a:lnSpc>
              <a:spcBef>
                <a:spcPts val="0"/>
              </a:spcBef>
              <a:spcAft>
                <a:spcPts val="0"/>
              </a:spcAft>
              <a:buClrTx/>
              <a:buSzTx/>
              <a:buFontTx/>
              <a:buNone/>
              <a:tabLst/>
            </a:pPr>
            <a:endParaRPr kumimoji="0" lang="sv-SE" sz="1300" b="0" i="0" u="none" strike="noStrike" cap="none" spc="0" normalizeH="0" baseline="0">
              <a:ln>
                <a:noFill/>
              </a:ln>
              <a:solidFill>
                <a:schemeClr val="accent3"/>
              </a:solidFill>
              <a:effectLst/>
              <a:uFillTx/>
              <a:latin typeface="+mj-lt"/>
              <a:ea typeface="+mj-ea"/>
              <a:cs typeface="+mj-cs"/>
              <a:sym typeface="Arial"/>
            </a:endParaRPr>
          </a:p>
        </p:txBody>
      </p:sp>
      <p:sp>
        <p:nvSpPr>
          <p:cNvPr id="17" name="Likbent triangel 16">
            <a:extLst>
              <a:ext uri="{FF2B5EF4-FFF2-40B4-BE49-F238E27FC236}">
                <a16:creationId xmlns:a16="http://schemas.microsoft.com/office/drawing/2014/main" id="{63DADA8E-F6CB-8174-D4DD-0CD4187A5951}"/>
              </a:ext>
            </a:extLst>
          </p:cNvPr>
          <p:cNvSpPr/>
          <p:nvPr/>
        </p:nvSpPr>
        <p:spPr>
          <a:xfrm>
            <a:off x="6760880" y="2681439"/>
            <a:ext cx="350937" cy="232287"/>
          </a:xfrm>
          <a:prstGeom prst="triangle">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685800" rtl="0" fontAlgn="auto" latinLnBrk="0" hangingPunct="0">
              <a:lnSpc>
                <a:spcPct val="100000"/>
              </a:lnSpc>
              <a:spcBef>
                <a:spcPts val="0"/>
              </a:spcBef>
              <a:spcAft>
                <a:spcPts val="0"/>
              </a:spcAft>
              <a:buClrTx/>
              <a:buSzTx/>
              <a:buFontTx/>
              <a:buNone/>
              <a:tabLst/>
            </a:pPr>
            <a:endParaRPr kumimoji="0" lang="sv-SE" sz="1300" b="0" i="0" u="none" strike="noStrike" cap="none" spc="0" normalizeH="0" baseline="0">
              <a:ln>
                <a:noFill/>
              </a:ln>
              <a:solidFill>
                <a:schemeClr val="accent3"/>
              </a:solidFill>
              <a:effectLst/>
              <a:uFillTx/>
              <a:latin typeface="+mj-lt"/>
              <a:ea typeface="+mj-ea"/>
              <a:cs typeface="+mj-cs"/>
              <a:sym typeface="Arial"/>
            </a:endParaRPr>
          </a:p>
        </p:txBody>
      </p:sp>
      <p:cxnSp>
        <p:nvCxnSpPr>
          <p:cNvPr id="18" name="Rak pilkoppling 17">
            <a:extLst>
              <a:ext uri="{FF2B5EF4-FFF2-40B4-BE49-F238E27FC236}">
                <a16:creationId xmlns:a16="http://schemas.microsoft.com/office/drawing/2014/main" id="{B8B56E67-8C65-C973-4941-F511EC2E3BA4}"/>
              </a:ext>
            </a:extLst>
          </p:cNvPr>
          <p:cNvCxnSpPr/>
          <p:nvPr/>
        </p:nvCxnSpPr>
        <p:spPr>
          <a:xfrm>
            <a:off x="5419108" y="2796661"/>
            <a:ext cx="236896" cy="1844"/>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9" name="Rak pilkoppling 18">
            <a:extLst>
              <a:ext uri="{FF2B5EF4-FFF2-40B4-BE49-F238E27FC236}">
                <a16:creationId xmlns:a16="http://schemas.microsoft.com/office/drawing/2014/main" id="{5911DEBE-5301-4E31-B601-94E5216D3299}"/>
              </a:ext>
            </a:extLst>
          </p:cNvPr>
          <p:cNvCxnSpPr>
            <a:cxnSpLocks/>
          </p:cNvCxnSpPr>
          <p:nvPr/>
        </p:nvCxnSpPr>
        <p:spPr>
          <a:xfrm flipV="1">
            <a:off x="5373018" y="2471275"/>
            <a:ext cx="329073" cy="182510"/>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0" name="Rak pilkoppling 19">
            <a:extLst>
              <a:ext uri="{FF2B5EF4-FFF2-40B4-BE49-F238E27FC236}">
                <a16:creationId xmlns:a16="http://schemas.microsoft.com/office/drawing/2014/main" id="{B2BCDF2D-EB0A-31A9-2750-DC24BE8A1949}"/>
              </a:ext>
            </a:extLst>
          </p:cNvPr>
          <p:cNvCxnSpPr>
            <a:cxnSpLocks/>
          </p:cNvCxnSpPr>
          <p:nvPr/>
        </p:nvCxnSpPr>
        <p:spPr>
          <a:xfrm flipV="1">
            <a:off x="6451493" y="2973642"/>
            <a:ext cx="329073" cy="182510"/>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1" name="Rak pilkoppling 20">
            <a:extLst>
              <a:ext uri="{FF2B5EF4-FFF2-40B4-BE49-F238E27FC236}">
                <a16:creationId xmlns:a16="http://schemas.microsoft.com/office/drawing/2014/main" id="{C6B62B78-3D24-D3F4-F6E4-37298B198A20}"/>
              </a:ext>
            </a:extLst>
          </p:cNvPr>
          <p:cNvCxnSpPr>
            <a:cxnSpLocks/>
          </p:cNvCxnSpPr>
          <p:nvPr/>
        </p:nvCxnSpPr>
        <p:spPr>
          <a:xfrm>
            <a:off x="5373019" y="2962581"/>
            <a:ext cx="329073" cy="176981"/>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2" name="Rak pilkoppling 21">
            <a:extLst>
              <a:ext uri="{FF2B5EF4-FFF2-40B4-BE49-F238E27FC236}">
                <a16:creationId xmlns:a16="http://schemas.microsoft.com/office/drawing/2014/main" id="{68F0AD5B-6F11-D727-5767-89EF79BBFB06}"/>
              </a:ext>
            </a:extLst>
          </p:cNvPr>
          <p:cNvCxnSpPr>
            <a:cxnSpLocks/>
          </p:cNvCxnSpPr>
          <p:nvPr/>
        </p:nvCxnSpPr>
        <p:spPr>
          <a:xfrm>
            <a:off x="6451493" y="2386471"/>
            <a:ext cx="329073" cy="176981"/>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3" name="Rak pilkoppling 22">
            <a:extLst>
              <a:ext uri="{FF2B5EF4-FFF2-40B4-BE49-F238E27FC236}">
                <a16:creationId xmlns:a16="http://schemas.microsoft.com/office/drawing/2014/main" id="{EB5C0E4A-6909-AB63-ACAD-5125B77807C2}"/>
              </a:ext>
            </a:extLst>
          </p:cNvPr>
          <p:cNvCxnSpPr>
            <a:cxnSpLocks/>
          </p:cNvCxnSpPr>
          <p:nvPr/>
        </p:nvCxnSpPr>
        <p:spPr>
          <a:xfrm>
            <a:off x="5944519" y="2769007"/>
            <a:ext cx="236896" cy="1844"/>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4" name="Rak pilkoppling 23">
            <a:extLst>
              <a:ext uri="{FF2B5EF4-FFF2-40B4-BE49-F238E27FC236}">
                <a16:creationId xmlns:a16="http://schemas.microsoft.com/office/drawing/2014/main" id="{E298E762-02A4-C670-755B-AC8094624FDB}"/>
              </a:ext>
            </a:extLst>
          </p:cNvPr>
          <p:cNvCxnSpPr>
            <a:cxnSpLocks/>
          </p:cNvCxnSpPr>
          <p:nvPr/>
        </p:nvCxnSpPr>
        <p:spPr>
          <a:xfrm>
            <a:off x="6497583" y="2815096"/>
            <a:ext cx="236896" cy="1844"/>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5" name="Rak pilkoppling 24">
            <a:extLst>
              <a:ext uri="{FF2B5EF4-FFF2-40B4-BE49-F238E27FC236}">
                <a16:creationId xmlns:a16="http://schemas.microsoft.com/office/drawing/2014/main" id="{F767FE0E-AD82-E5E8-7DFA-421E463B683E}"/>
              </a:ext>
            </a:extLst>
          </p:cNvPr>
          <p:cNvCxnSpPr>
            <a:cxnSpLocks/>
          </p:cNvCxnSpPr>
          <p:nvPr/>
        </p:nvCxnSpPr>
        <p:spPr>
          <a:xfrm>
            <a:off x="5944518" y="3174588"/>
            <a:ext cx="236896" cy="1844"/>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6" name="Rak pilkoppling 25">
            <a:extLst>
              <a:ext uri="{FF2B5EF4-FFF2-40B4-BE49-F238E27FC236}">
                <a16:creationId xmlns:a16="http://schemas.microsoft.com/office/drawing/2014/main" id="{6DCFA549-697E-4675-8501-133B12B529BC}"/>
              </a:ext>
            </a:extLst>
          </p:cNvPr>
          <p:cNvCxnSpPr>
            <a:cxnSpLocks/>
          </p:cNvCxnSpPr>
          <p:nvPr/>
        </p:nvCxnSpPr>
        <p:spPr>
          <a:xfrm>
            <a:off x="5962954" y="2363427"/>
            <a:ext cx="236896" cy="1844"/>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27" name="Rektangel: rundade hörn 26">
            <a:extLst>
              <a:ext uri="{FF2B5EF4-FFF2-40B4-BE49-F238E27FC236}">
                <a16:creationId xmlns:a16="http://schemas.microsoft.com/office/drawing/2014/main" id="{54B71A63-20FC-869A-A537-3661384776B1}"/>
              </a:ext>
            </a:extLst>
          </p:cNvPr>
          <p:cNvSpPr/>
          <p:nvPr/>
        </p:nvSpPr>
        <p:spPr>
          <a:xfrm>
            <a:off x="312479" y="2727523"/>
            <a:ext cx="227679" cy="232290"/>
          </a:xfrm>
          <a:prstGeom prst="round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685800" rtl="0" fontAlgn="auto" latinLnBrk="0" hangingPunct="0">
              <a:lnSpc>
                <a:spcPct val="100000"/>
              </a:lnSpc>
              <a:spcBef>
                <a:spcPts val="0"/>
              </a:spcBef>
              <a:spcAft>
                <a:spcPts val="0"/>
              </a:spcAft>
              <a:buClrTx/>
              <a:buSzTx/>
              <a:buFontTx/>
              <a:buNone/>
              <a:tabLst/>
            </a:pPr>
            <a:endParaRPr kumimoji="0" lang="sv-SE" sz="1300" b="0" i="0" u="none" strike="noStrike" cap="none" spc="0" normalizeH="0" baseline="0">
              <a:ln>
                <a:noFill/>
              </a:ln>
              <a:solidFill>
                <a:schemeClr val="accent3"/>
              </a:solidFill>
              <a:effectLst/>
              <a:uFillTx/>
              <a:latin typeface="+mj-lt"/>
              <a:ea typeface="+mj-ea"/>
              <a:cs typeface="+mj-cs"/>
              <a:sym typeface="Arial"/>
            </a:endParaRPr>
          </a:p>
        </p:txBody>
      </p:sp>
      <p:sp>
        <p:nvSpPr>
          <p:cNvPr id="28" name="Ellips 27">
            <a:extLst>
              <a:ext uri="{FF2B5EF4-FFF2-40B4-BE49-F238E27FC236}">
                <a16:creationId xmlns:a16="http://schemas.microsoft.com/office/drawing/2014/main" id="{D54A0EB8-5BFC-368A-66D7-9BF60EED9300}"/>
              </a:ext>
            </a:extLst>
          </p:cNvPr>
          <p:cNvSpPr/>
          <p:nvPr/>
        </p:nvSpPr>
        <p:spPr>
          <a:xfrm>
            <a:off x="897806" y="2289684"/>
            <a:ext cx="241504" cy="255331"/>
          </a:xfrm>
          <a:prstGeom prst="ellipse">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685800" rtl="0" fontAlgn="auto" latinLnBrk="0" hangingPunct="0">
              <a:lnSpc>
                <a:spcPct val="100000"/>
              </a:lnSpc>
              <a:spcBef>
                <a:spcPts val="0"/>
              </a:spcBef>
              <a:spcAft>
                <a:spcPts val="0"/>
              </a:spcAft>
              <a:buClrTx/>
              <a:buSzTx/>
              <a:buFontTx/>
              <a:buNone/>
              <a:tabLst/>
            </a:pPr>
            <a:endParaRPr kumimoji="0" lang="sv-SE" sz="1300" b="0" i="0" u="none" strike="noStrike" cap="none" spc="0" normalizeH="0" baseline="0">
              <a:ln>
                <a:noFill/>
              </a:ln>
              <a:solidFill>
                <a:schemeClr val="accent3"/>
              </a:solidFill>
              <a:effectLst/>
              <a:uFillTx/>
              <a:latin typeface="+mj-lt"/>
              <a:ea typeface="+mj-ea"/>
              <a:cs typeface="+mj-cs"/>
              <a:sym typeface="Arial"/>
            </a:endParaRPr>
          </a:p>
        </p:txBody>
      </p:sp>
      <p:sp>
        <p:nvSpPr>
          <p:cNvPr id="29" name="Ellips 28">
            <a:extLst>
              <a:ext uri="{FF2B5EF4-FFF2-40B4-BE49-F238E27FC236}">
                <a16:creationId xmlns:a16="http://schemas.microsoft.com/office/drawing/2014/main" id="{07470153-F58D-A0BA-2B4F-2C5D6F01A342}"/>
              </a:ext>
            </a:extLst>
          </p:cNvPr>
          <p:cNvSpPr/>
          <p:nvPr/>
        </p:nvSpPr>
        <p:spPr>
          <a:xfrm>
            <a:off x="897806" y="2695264"/>
            <a:ext cx="241504" cy="255331"/>
          </a:xfrm>
          <a:prstGeom prst="ellipse">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685800" rtl="0" fontAlgn="auto" latinLnBrk="0" hangingPunct="0">
              <a:lnSpc>
                <a:spcPct val="100000"/>
              </a:lnSpc>
              <a:spcBef>
                <a:spcPts val="0"/>
              </a:spcBef>
              <a:spcAft>
                <a:spcPts val="0"/>
              </a:spcAft>
              <a:buClrTx/>
              <a:buSzTx/>
              <a:buFontTx/>
              <a:buNone/>
              <a:tabLst/>
            </a:pPr>
            <a:endParaRPr kumimoji="0" lang="sv-SE" sz="1300" b="0" i="0" u="none" strike="noStrike" cap="none" spc="0" normalizeH="0" baseline="0">
              <a:ln>
                <a:noFill/>
              </a:ln>
              <a:solidFill>
                <a:schemeClr val="accent3"/>
              </a:solidFill>
              <a:effectLst/>
              <a:uFillTx/>
              <a:latin typeface="+mj-lt"/>
              <a:ea typeface="+mj-ea"/>
              <a:cs typeface="+mj-cs"/>
              <a:sym typeface="Arial"/>
            </a:endParaRPr>
          </a:p>
        </p:txBody>
      </p:sp>
      <p:sp>
        <p:nvSpPr>
          <p:cNvPr id="30" name="Ellips 29">
            <a:extLst>
              <a:ext uri="{FF2B5EF4-FFF2-40B4-BE49-F238E27FC236}">
                <a16:creationId xmlns:a16="http://schemas.microsoft.com/office/drawing/2014/main" id="{D57B4113-CC7D-62CE-89DD-DA9BCED2F480}"/>
              </a:ext>
            </a:extLst>
          </p:cNvPr>
          <p:cNvSpPr/>
          <p:nvPr/>
        </p:nvSpPr>
        <p:spPr>
          <a:xfrm>
            <a:off x="897806" y="3100844"/>
            <a:ext cx="241504" cy="255331"/>
          </a:xfrm>
          <a:prstGeom prst="ellipse">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685800" rtl="0" fontAlgn="auto" latinLnBrk="0" hangingPunct="0">
              <a:lnSpc>
                <a:spcPct val="100000"/>
              </a:lnSpc>
              <a:spcBef>
                <a:spcPts val="0"/>
              </a:spcBef>
              <a:spcAft>
                <a:spcPts val="0"/>
              </a:spcAft>
              <a:buClrTx/>
              <a:buSzTx/>
              <a:buFontTx/>
              <a:buNone/>
              <a:tabLst/>
            </a:pPr>
            <a:endParaRPr kumimoji="0" lang="sv-SE" sz="1300" b="0" i="0" u="none" strike="noStrike" cap="none" spc="0" normalizeH="0" baseline="0">
              <a:ln>
                <a:noFill/>
              </a:ln>
              <a:solidFill>
                <a:schemeClr val="accent3"/>
              </a:solidFill>
              <a:effectLst/>
              <a:uFillTx/>
              <a:latin typeface="+mj-lt"/>
              <a:ea typeface="+mj-ea"/>
              <a:cs typeface="+mj-cs"/>
              <a:sym typeface="Arial"/>
            </a:endParaRPr>
          </a:p>
        </p:txBody>
      </p:sp>
      <p:sp>
        <p:nvSpPr>
          <p:cNvPr id="31" name="Ellips 30">
            <a:extLst>
              <a:ext uri="{FF2B5EF4-FFF2-40B4-BE49-F238E27FC236}">
                <a16:creationId xmlns:a16="http://schemas.microsoft.com/office/drawing/2014/main" id="{1ED5914A-C4A9-B3CC-002D-915AAFB08BA0}"/>
              </a:ext>
            </a:extLst>
          </p:cNvPr>
          <p:cNvSpPr/>
          <p:nvPr/>
        </p:nvSpPr>
        <p:spPr>
          <a:xfrm>
            <a:off x="1354085" y="2289684"/>
            <a:ext cx="241504" cy="255331"/>
          </a:xfrm>
          <a:prstGeom prst="ellipse">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685800" rtl="0" fontAlgn="auto" latinLnBrk="0" hangingPunct="0">
              <a:lnSpc>
                <a:spcPct val="100000"/>
              </a:lnSpc>
              <a:spcBef>
                <a:spcPts val="0"/>
              </a:spcBef>
              <a:spcAft>
                <a:spcPts val="0"/>
              </a:spcAft>
              <a:buClrTx/>
              <a:buSzTx/>
              <a:buFontTx/>
              <a:buNone/>
              <a:tabLst/>
            </a:pPr>
            <a:endParaRPr kumimoji="0" lang="sv-SE" sz="1300" b="0" i="0" u="none" strike="noStrike" cap="none" spc="0" normalizeH="0" baseline="0">
              <a:ln>
                <a:noFill/>
              </a:ln>
              <a:solidFill>
                <a:schemeClr val="accent3"/>
              </a:solidFill>
              <a:effectLst/>
              <a:uFillTx/>
              <a:latin typeface="+mj-lt"/>
              <a:ea typeface="+mj-ea"/>
              <a:cs typeface="+mj-cs"/>
              <a:sym typeface="Arial"/>
            </a:endParaRPr>
          </a:p>
        </p:txBody>
      </p:sp>
      <p:sp>
        <p:nvSpPr>
          <p:cNvPr id="32" name="Ellips 31">
            <a:extLst>
              <a:ext uri="{FF2B5EF4-FFF2-40B4-BE49-F238E27FC236}">
                <a16:creationId xmlns:a16="http://schemas.microsoft.com/office/drawing/2014/main" id="{1DE4E099-3F7C-01FF-C4F9-2526992D45A4}"/>
              </a:ext>
            </a:extLst>
          </p:cNvPr>
          <p:cNvSpPr/>
          <p:nvPr/>
        </p:nvSpPr>
        <p:spPr>
          <a:xfrm>
            <a:off x="1354085" y="2695264"/>
            <a:ext cx="241504" cy="255331"/>
          </a:xfrm>
          <a:prstGeom prst="ellipse">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685800" rtl="0" fontAlgn="auto" latinLnBrk="0" hangingPunct="0">
              <a:lnSpc>
                <a:spcPct val="100000"/>
              </a:lnSpc>
              <a:spcBef>
                <a:spcPts val="0"/>
              </a:spcBef>
              <a:spcAft>
                <a:spcPts val="0"/>
              </a:spcAft>
              <a:buClrTx/>
              <a:buSzTx/>
              <a:buFontTx/>
              <a:buNone/>
              <a:tabLst/>
            </a:pPr>
            <a:endParaRPr kumimoji="0" lang="sv-SE" sz="1300" b="0" i="0" u="none" strike="noStrike" cap="none" spc="0" normalizeH="0" baseline="0">
              <a:ln>
                <a:noFill/>
              </a:ln>
              <a:solidFill>
                <a:schemeClr val="accent3"/>
              </a:solidFill>
              <a:effectLst/>
              <a:uFillTx/>
              <a:latin typeface="+mj-lt"/>
              <a:ea typeface="+mj-ea"/>
              <a:cs typeface="+mj-cs"/>
              <a:sym typeface="Arial"/>
            </a:endParaRPr>
          </a:p>
        </p:txBody>
      </p:sp>
      <p:sp>
        <p:nvSpPr>
          <p:cNvPr id="33" name="Ellips 32">
            <a:extLst>
              <a:ext uri="{FF2B5EF4-FFF2-40B4-BE49-F238E27FC236}">
                <a16:creationId xmlns:a16="http://schemas.microsoft.com/office/drawing/2014/main" id="{01D26C3A-76E6-E172-68A4-549F62F3387E}"/>
              </a:ext>
            </a:extLst>
          </p:cNvPr>
          <p:cNvSpPr/>
          <p:nvPr/>
        </p:nvSpPr>
        <p:spPr>
          <a:xfrm>
            <a:off x="1354085" y="3100844"/>
            <a:ext cx="241504" cy="255331"/>
          </a:xfrm>
          <a:prstGeom prst="ellipse">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685800" rtl="0" fontAlgn="auto" latinLnBrk="0" hangingPunct="0">
              <a:lnSpc>
                <a:spcPct val="100000"/>
              </a:lnSpc>
              <a:spcBef>
                <a:spcPts val="0"/>
              </a:spcBef>
              <a:spcAft>
                <a:spcPts val="0"/>
              </a:spcAft>
              <a:buClrTx/>
              <a:buSzTx/>
              <a:buFontTx/>
              <a:buNone/>
              <a:tabLst/>
            </a:pPr>
            <a:endParaRPr kumimoji="0" lang="sv-SE" sz="1300" b="0" i="0" u="none" strike="noStrike" cap="none" spc="0" normalizeH="0" baseline="0">
              <a:ln>
                <a:noFill/>
              </a:ln>
              <a:solidFill>
                <a:schemeClr val="accent3"/>
              </a:solidFill>
              <a:effectLst/>
              <a:uFillTx/>
              <a:latin typeface="+mj-lt"/>
              <a:ea typeface="+mj-ea"/>
              <a:cs typeface="+mj-cs"/>
              <a:sym typeface="Arial"/>
            </a:endParaRPr>
          </a:p>
        </p:txBody>
      </p:sp>
      <p:sp>
        <p:nvSpPr>
          <p:cNvPr id="34" name="Likbent triangel 33">
            <a:extLst>
              <a:ext uri="{FF2B5EF4-FFF2-40B4-BE49-F238E27FC236}">
                <a16:creationId xmlns:a16="http://schemas.microsoft.com/office/drawing/2014/main" id="{35BE4611-70EA-B714-6DE0-E2D9150CCBF6}"/>
              </a:ext>
            </a:extLst>
          </p:cNvPr>
          <p:cNvSpPr/>
          <p:nvPr/>
        </p:nvSpPr>
        <p:spPr>
          <a:xfrm>
            <a:off x="1935393" y="2732135"/>
            <a:ext cx="350937" cy="232287"/>
          </a:xfrm>
          <a:prstGeom prst="triangle">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685800" rtl="0" fontAlgn="auto" latinLnBrk="0" hangingPunct="0">
              <a:lnSpc>
                <a:spcPct val="100000"/>
              </a:lnSpc>
              <a:spcBef>
                <a:spcPts val="0"/>
              </a:spcBef>
              <a:spcAft>
                <a:spcPts val="0"/>
              </a:spcAft>
              <a:buClrTx/>
              <a:buSzTx/>
              <a:buFontTx/>
              <a:buNone/>
              <a:tabLst/>
            </a:pPr>
            <a:endParaRPr kumimoji="0" lang="sv-SE" sz="1300" b="0" i="0" u="none" strike="noStrike" cap="none" spc="0" normalizeH="0" baseline="0">
              <a:ln>
                <a:noFill/>
              </a:ln>
              <a:solidFill>
                <a:schemeClr val="accent3"/>
              </a:solidFill>
              <a:effectLst/>
              <a:uFillTx/>
              <a:latin typeface="+mj-lt"/>
              <a:ea typeface="+mj-ea"/>
              <a:cs typeface="+mj-cs"/>
              <a:sym typeface="Arial"/>
            </a:endParaRPr>
          </a:p>
        </p:txBody>
      </p:sp>
      <p:cxnSp>
        <p:nvCxnSpPr>
          <p:cNvPr id="36" name="Rak pilkoppling 35">
            <a:extLst>
              <a:ext uri="{FF2B5EF4-FFF2-40B4-BE49-F238E27FC236}">
                <a16:creationId xmlns:a16="http://schemas.microsoft.com/office/drawing/2014/main" id="{AD9E0A01-2DFA-5EA5-9BA6-33FE1AED2AD5}"/>
              </a:ext>
            </a:extLst>
          </p:cNvPr>
          <p:cNvCxnSpPr>
            <a:cxnSpLocks/>
          </p:cNvCxnSpPr>
          <p:nvPr/>
        </p:nvCxnSpPr>
        <p:spPr>
          <a:xfrm flipV="1">
            <a:off x="547530" y="2521971"/>
            <a:ext cx="329073" cy="182510"/>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37" name="Rak pilkoppling 36">
            <a:extLst>
              <a:ext uri="{FF2B5EF4-FFF2-40B4-BE49-F238E27FC236}">
                <a16:creationId xmlns:a16="http://schemas.microsoft.com/office/drawing/2014/main" id="{AC313607-781E-63BF-80EA-7854A4F6483B}"/>
              </a:ext>
            </a:extLst>
          </p:cNvPr>
          <p:cNvCxnSpPr>
            <a:cxnSpLocks/>
          </p:cNvCxnSpPr>
          <p:nvPr/>
        </p:nvCxnSpPr>
        <p:spPr>
          <a:xfrm flipV="1">
            <a:off x="1626004" y="3024339"/>
            <a:ext cx="329073" cy="182510"/>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39" name="Rak pilkoppling 38">
            <a:extLst>
              <a:ext uri="{FF2B5EF4-FFF2-40B4-BE49-F238E27FC236}">
                <a16:creationId xmlns:a16="http://schemas.microsoft.com/office/drawing/2014/main" id="{619CC37C-A7AF-F2F3-9097-B7662D72A4AF}"/>
              </a:ext>
            </a:extLst>
          </p:cNvPr>
          <p:cNvCxnSpPr>
            <a:cxnSpLocks/>
          </p:cNvCxnSpPr>
          <p:nvPr/>
        </p:nvCxnSpPr>
        <p:spPr>
          <a:xfrm flipH="1">
            <a:off x="1102436" y="2520128"/>
            <a:ext cx="237817" cy="190808"/>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40" name="Rak pilkoppling 39">
            <a:extLst>
              <a:ext uri="{FF2B5EF4-FFF2-40B4-BE49-F238E27FC236}">
                <a16:creationId xmlns:a16="http://schemas.microsoft.com/office/drawing/2014/main" id="{E7828D82-91BA-8F91-E3C4-1DED2FEBF013}"/>
              </a:ext>
            </a:extLst>
          </p:cNvPr>
          <p:cNvCxnSpPr>
            <a:cxnSpLocks/>
          </p:cNvCxnSpPr>
          <p:nvPr/>
        </p:nvCxnSpPr>
        <p:spPr>
          <a:xfrm>
            <a:off x="1119030" y="2819703"/>
            <a:ext cx="236896" cy="1844"/>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41" name="Rak pilkoppling 40">
            <a:extLst>
              <a:ext uri="{FF2B5EF4-FFF2-40B4-BE49-F238E27FC236}">
                <a16:creationId xmlns:a16="http://schemas.microsoft.com/office/drawing/2014/main" id="{F3EBB173-4C23-DBBC-2D54-81E07E9CA454}"/>
              </a:ext>
            </a:extLst>
          </p:cNvPr>
          <p:cNvCxnSpPr>
            <a:cxnSpLocks/>
          </p:cNvCxnSpPr>
          <p:nvPr/>
        </p:nvCxnSpPr>
        <p:spPr>
          <a:xfrm>
            <a:off x="1119030" y="3252938"/>
            <a:ext cx="236896" cy="1844"/>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43" name="Rak pilkoppling 42">
            <a:extLst>
              <a:ext uri="{FF2B5EF4-FFF2-40B4-BE49-F238E27FC236}">
                <a16:creationId xmlns:a16="http://schemas.microsoft.com/office/drawing/2014/main" id="{5CAC1B1C-DF0D-1060-DA7E-F31AC676E7BE}"/>
              </a:ext>
            </a:extLst>
          </p:cNvPr>
          <p:cNvCxnSpPr>
            <a:cxnSpLocks/>
          </p:cNvCxnSpPr>
          <p:nvPr/>
        </p:nvCxnSpPr>
        <p:spPr>
          <a:xfrm>
            <a:off x="1137466" y="2358817"/>
            <a:ext cx="236896" cy="1844"/>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44" name="Rak pilkoppling 43">
            <a:extLst>
              <a:ext uri="{FF2B5EF4-FFF2-40B4-BE49-F238E27FC236}">
                <a16:creationId xmlns:a16="http://schemas.microsoft.com/office/drawing/2014/main" id="{5FDF41D1-94A4-91DB-A128-540FECABAB56}"/>
              </a:ext>
            </a:extLst>
          </p:cNvPr>
          <p:cNvCxnSpPr>
            <a:cxnSpLocks/>
          </p:cNvCxnSpPr>
          <p:nvPr/>
        </p:nvCxnSpPr>
        <p:spPr>
          <a:xfrm flipH="1">
            <a:off x="1153135" y="2967187"/>
            <a:ext cx="237817" cy="190808"/>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47" name="Espace réservé du contenu 1">
            <a:extLst>
              <a:ext uri="{FF2B5EF4-FFF2-40B4-BE49-F238E27FC236}">
                <a16:creationId xmlns:a16="http://schemas.microsoft.com/office/drawing/2014/main" id="{9E8A9808-3FCE-916B-D444-D6CFD1E49686}"/>
              </a:ext>
            </a:extLst>
          </p:cNvPr>
          <p:cNvSpPr txBox="1">
            <a:spLocks/>
          </p:cNvSpPr>
          <p:nvPr/>
        </p:nvSpPr>
        <p:spPr>
          <a:xfrm>
            <a:off x="1842" y="3915085"/>
            <a:ext cx="3671467" cy="7286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20" rIns="45719" bIns="45720" anchor="t">
            <a:normAutofit fontScale="85000" lnSpcReduction="20000"/>
          </a:bodyPr>
          <a:lstStyle>
            <a:lvl1pPr marL="171450" marR="0" indent="-171450" algn="l" defTabSz="685800" rtl="0" latinLnBrk="0">
              <a:lnSpc>
                <a:spcPct val="90000"/>
              </a:lnSpc>
              <a:spcBef>
                <a:spcPts val="700"/>
              </a:spcBef>
              <a:spcAft>
                <a:spcPts val="0"/>
              </a:spcAft>
              <a:buClr>
                <a:schemeClr val="accent1"/>
              </a:buClr>
              <a:buSzPct val="90000"/>
              <a:buFontTx/>
              <a:buChar char="▪"/>
              <a:tabLst/>
              <a:defRPr sz="1800" b="0" i="0" u="none" strike="noStrike" cap="none" spc="0" baseline="0">
                <a:solidFill>
                  <a:schemeClr val="accent3"/>
                </a:solidFill>
                <a:uFillTx/>
                <a:latin typeface="+mj-lt"/>
                <a:ea typeface="+mj-ea"/>
                <a:cs typeface="+mj-cs"/>
                <a:sym typeface="Arial"/>
              </a:defRPr>
            </a:lvl1pPr>
            <a:lvl2pPr marL="535781" marR="0" indent="-192881"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2pPr>
            <a:lvl3pPr marL="891539" marR="0" indent="-205739" algn="l" defTabSz="685800" rtl="0" latinLnBrk="0">
              <a:lnSpc>
                <a:spcPct val="90000"/>
              </a:lnSpc>
              <a:spcBef>
                <a:spcPts val="700"/>
              </a:spcBef>
              <a:spcAft>
                <a:spcPts val="0"/>
              </a:spcAft>
              <a:buClr>
                <a:schemeClr val="accent1"/>
              </a:buClr>
              <a:buSzPct val="90000"/>
              <a:buFontTx/>
              <a:buChar char="▪"/>
              <a:tabLst/>
              <a:defRPr sz="1800" b="0" i="0" u="none" strike="noStrike" cap="none" spc="0" baseline="0">
                <a:solidFill>
                  <a:schemeClr val="accent3"/>
                </a:solidFill>
                <a:uFillTx/>
                <a:latin typeface="+mj-lt"/>
                <a:ea typeface="+mj-ea"/>
                <a:cs typeface="+mj-cs"/>
                <a:sym typeface="Arial"/>
              </a:defRPr>
            </a:lvl3pPr>
            <a:lvl4pPr marL="12660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4pPr>
            <a:lvl5pPr marL="16089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5pPr>
            <a:lvl6pPr marL="19518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6pPr>
            <a:lvl7pPr marL="22947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7pPr>
            <a:lvl8pPr marL="26376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8pPr>
            <a:lvl9pPr marL="29805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9pPr>
          </a:lstStyle>
          <a:p>
            <a:pPr marL="285750" indent="-285750" hangingPunct="1">
              <a:buFont typeface="Arial"/>
              <a:buChar char="▪"/>
            </a:pPr>
            <a:r>
              <a:rPr lang="fr-FR" sz="1600" i="1"/>
              <a:t>B</a:t>
            </a:r>
            <a:r>
              <a:rPr lang="fr-FR" sz="1600"/>
              <a:t> </a:t>
            </a:r>
            <a:r>
              <a:rPr lang="fr-FR" sz="1600" err="1"/>
              <a:t>number</a:t>
            </a:r>
            <a:r>
              <a:rPr lang="fr-FR" sz="1600"/>
              <a:t> of </a:t>
            </a:r>
            <a:r>
              <a:rPr lang="fr-FR" sz="1600" err="1"/>
              <a:t>weak</a:t>
            </a:r>
            <a:r>
              <a:rPr lang="fr-FR" sz="1600"/>
              <a:t> </a:t>
            </a:r>
            <a:r>
              <a:rPr lang="fr-FR" sz="1600" err="1"/>
              <a:t>learners</a:t>
            </a:r>
            <a:r>
              <a:rPr lang="fr-FR" sz="1600"/>
              <a:t> </a:t>
            </a:r>
          </a:p>
          <a:p>
            <a:pPr marL="285750" indent="-285750">
              <a:buFont typeface="Arial"/>
              <a:buChar char="▪"/>
            </a:pPr>
            <a:r>
              <a:rPr lang="fr-FR" sz="1600">
                <a:ea typeface="+mj-lt"/>
                <a:cs typeface="+mj-lt"/>
              </a:rPr>
              <a:t>α </a:t>
            </a:r>
            <a:r>
              <a:rPr lang="fr-FR" sz="1600"/>
              <a:t>- adaptive </a:t>
            </a:r>
            <a:r>
              <a:rPr lang="fr-FR" sz="1600" err="1"/>
              <a:t>weights</a:t>
            </a:r>
            <a:endParaRPr lang="fr-FR" sz="1600"/>
          </a:p>
          <a:p>
            <a:pPr marL="285750" indent="-285750">
              <a:buFont typeface="Arial"/>
              <a:buChar char="▪"/>
            </a:pPr>
            <a:r>
              <a:rPr lang="fr-FR" sz="1600" err="1"/>
              <a:t>Overfitting</a:t>
            </a:r>
          </a:p>
          <a:p>
            <a:pPr marL="0" indent="0" hangingPunct="1">
              <a:buNone/>
            </a:pPr>
            <a:endParaRPr lang="fr-FR"/>
          </a:p>
        </p:txBody>
      </p:sp>
      <p:pic>
        <p:nvPicPr>
          <p:cNvPr id="48" name="Bildobjekt 47" descr="En bild som visar Teckensnitt, vit, diagram, design&#10;&#10;Automatiskt genererad beskrivning">
            <a:extLst>
              <a:ext uri="{FF2B5EF4-FFF2-40B4-BE49-F238E27FC236}">
                <a16:creationId xmlns:a16="http://schemas.microsoft.com/office/drawing/2014/main" id="{AB8C395A-B81A-8227-AC95-B4101E29052B}"/>
              </a:ext>
            </a:extLst>
          </p:cNvPr>
          <p:cNvPicPr>
            <a:picLocks noChangeAspect="1"/>
          </p:cNvPicPr>
          <p:nvPr/>
        </p:nvPicPr>
        <p:blipFill rotWithShape="1">
          <a:blip r:embed="rId2"/>
          <a:srcRect l="2635" t="6433" r="3464" b="8938"/>
          <a:stretch/>
        </p:blipFill>
        <p:spPr>
          <a:xfrm>
            <a:off x="7447858" y="2001101"/>
            <a:ext cx="1681489" cy="580388"/>
          </a:xfrm>
          <a:prstGeom prst="rect">
            <a:avLst/>
          </a:prstGeom>
        </p:spPr>
      </p:pic>
      <p:pic>
        <p:nvPicPr>
          <p:cNvPr id="49" name="Bildobjekt 48" descr="En bild som visar Teckensnitt, text, vit, handskrift&#10;&#10;Automatiskt genererad beskrivning">
            <a:extLst>
              <a:ext uri="{FF2B5EF4-FFF2-40B4-BE49-F238E27FC236}">
                <a16:creationId xmlns:a16="http://schemas.microsoft.com/office/drawing/2014/main" id="{BD2FE4A3-539F-A2F7-5FDA-07A9D1BE8EC0}"/>
              </a:ext>
            </a:extLst>
          </p:cNvPr>
          <p:cNvPicPr>
            <a:picLocks noChangeAspect="1"/>
          </p:cNvPicPr>
          <p:nvPr/>
        </p:nvPicPr>
        <p:blipFill rotWithShape="1">
          <a:blip r:embed="rId3"/>
          <a:srcRect l="1713" t="2707" r="-428" b="379"/>
          <a:stretch/>
        </p:blipFill>
        <p:spPr>
          <a:xfrm>
            <a:off x="1965530" y="2089374"/>
            <a:ext cx="2124999" cy="587817"/>
          </a:xfrm>
          <a:prstGeom prst="rect">
            <a:avLst/>
          </a:prstGeom>
        </p:spPr>
      </p:pic>
      <p:pic>
        <p:nvPicPr>
          <p:cNvPr id="50" name="Bildobjekt 49" descr="Cartoon Tree PNG Clip Art - Best WEB Clipart">
            <a:extLst>
              <a:ext uri="{FF2B5EF4-FFF2-40B4-BE49-F238E27FC236}">
                <a16:creationId xmlns:a16="http://schemas.microsoft.com/office/drawing/2014/main" id="{7FE2EAF6-1D19-DCF3-EE98-9DC15CF096D7}"/>
              </a:ext>
            </a:extLst>
          </p:cNvPr>
          <p:cNvPicPr>
            <a:picLocks noChangeAspect="1"/>
          </p:cNvPicPr>
          <p:nvPr/>
        </p:nvPicPr>
        <p:blipFill>
          <a:blip r:embed="rId4"/>
          <a:stretch>
            <a:fillRect/>
          </a:stretch>
        </p:blipFill>
        <p:spPr>
          <a:xfrm>
            <a:off x="7532739" y="806994"/>
            <a:ext cx="494073" cy="556788"/>
          </a:xfrm>
          <a:prstGeom prst="rect">
            <a:avLst/>
          </a:prstGeom>
        </p:spPr>
      </p:pic>
      <p:pic>
        <p:nvPicPr>
          <p:cNvPr id="51" name="Bildobjekt 50" descr="Cartoon Tree PNG Clip Art - Best WEB Clipart">
            <a:extLst>
              <a:ext uri="{FF2B5EF4-FFF2-40B4-BE49-F238E27FC236}">
                <a16:creationId xmlns:a16="http://schemas.microsoft.com/office/drawing/2014/main" id="{B5DCF7CF-43BD-AF04-B3AD-813B70D72F7A}"/>
              </a:ext>
            </a:extLst>
          </p:cNvPr>
          <p:cNvPicPr>
            <a:picLocks noChangeAspect="1"/>
          </p:cNvPicPr>
          <p:nvPr/>
        </p:nvPicPr>
        <p:blipFill>
          <a:blip r:embed="rId4"/>
          <a:stretch>
            <a:fillRect/>
          </a:stretch>
        </p:blipFill>
        <p:spPr>
          <a:xfrm>
            <a:off x="7979799" y="806994"/>
            <a:ext cx="494073" cy="556788"/>
          </a:xfrm>
          <a:prstGeom prst="rect">
            <a:avLst/>
          </a:prstGeom>
        </p:spPr>
      </p:pic>
      <p:pic>
        <p:nvPicPr>
          <p:cNvPr id="52" name="Bildobjekt 51" descr="Cartoon Tree PNG Clip Art - Best WEB Clipart">
            <a:extLst>
              <a:ext uri="{FF2B5EF4-FFF2-40B4-BE49-F238E27FC236}">
                <a16:creationId xmlns:a16="http://schemas.microsoft.com/office/drawing/2014/main" id="{6FDAE62C-6514-3C4F-E41C-D0B6A5112B7F}"/>
              </a:ext>
            </a:extLst>
          </p:cNvPr>
          <p:cNvPicPr>
            <a:picLocks noChangeAspect="1"/>
          </p:cNvPicPr>
          <p:nvPr/>
        </p:nvPicPr>
        <p:blipFill>
          <a:blip r:embed="rId4"/>
          <a:stretch>
            <a:fillRect/>
          </a:stretch>
        </p:blipFill>
        <p:spPr>
          <a:xfrm>
            <a:off x="7790836" y="806994"/>
            <a:ext cx="494073" cy="556788"/>
          </a:xfrm>
          <a:prstGeom prst="rect">
            <a:avLst/>
          </a:prstGeom>
        </p:spPr>
      </p:pic>
      <p:sp>
        <p:nvSpPr>
          <p:cNvPr id="53" name="Espace réservé du contenu 1">
            <a:extLst>
              <a:ext uri="{FF2B5EF4-FFF2-40B4-BE49-F238E27FC236}">
                <a16:creationId xmlns:a16="http://schemas.microsoft.com/office/drawing/2014/main" id="{8BDE0B85-ABBF-174C-F2B1-9FD8042D9D0D}"/>
              </a:ext>
            </a:extLst>
          </p:cNvPr>
          <p:cNvSpPr txBox="1">
            <a:spLocks/>
          </p:cNvSpPr>
          <p:nvPr/>
        </p:nvSpPr>
        <p:spPr>
          <a:xfrm>
            <a:off x="5140735" y="3859778"/>
            <a:ext cx="2823433" cy="10005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20" rIns="45719" bIns="45720" anchor="t">
            <a:normAutofit/>
          </a:bodyPr>
          <a:lstStyle>
            <a:lvl1pPr marL="171450" marR="0" indent="-171450" algn="l" defTabSz="685800" rtl="0" latinLnBrk="0">
              <a:lnSpc>
                <a:spcPct val="90000"/>
              </a:lnSpc>
              <a:spcBef>
                <a:spcPts val="700"/>
              </a:spcBef>
              <a:spcAft>
                <a:spcPts val="0"/>
              </a:spcAft>
              <a:buClr>
                <a:schemeClr val="accent1"/>
              </a:buClr>
              <a:buSzPct val="90000"/>
              <a:buFontTx/>
              <a:buChar char="▪"/>
              <a:tabLst/>
              <a:defRPr sz="1800" b="0" i="0" u="none" strike="noStrike" cap="none" spc="0" baseline="0">
                <a:solidFill>
                  <a:schemeClr val="accent3"/>
                </a:solidFill>
                <a:uFillTx/>
                <a:latin typeface="+mj-lt"/>
                <a:ea typeface="+mj-ea"/>
                <a:cs typeface="+mj-cs"/>
                <a:sym typeface="Arial"/>
              </a:defRPr>
            </a:lvl1pPr>
            <a:lvl2pPr marL="535781" marR="0" indent="-192881"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2pPr>
            <a:lvl3pPr marL="891539" marR="0" indent="-205739" algn="l" defTabSz="685800" rtl="0" latinLnBrk="0">
              <a:lnSpc>
                <a:spcPct val="90000"/>
              </a:lnSpc>
              <a:spcBef>
                <a:spcPts val="700"/>
              </a:spcBef>
              <a:spcAft>
                <a:spcPts val="0"/>
              </a:spcAft>
              <a:buClr>
                <a:schemeClr val="accent1"/>
              </a:buClr>
              <a:buSzPct val="90000"/>
              <a:buFontTx/>
              <a:buChar char="▪"/>
              <a:tabLst/>
              <a:defRPr sz="1800" b="0" i="0" u="none" strike="noStrike" cap="none" spc="0" baseline="0">
                <a:solidFill>
                  <a:schemeClr val="accent3"/>
                </a:solidFill>
                <a:uFillTx/>
                <a:latin typeface="+mj-lt"/>
                <a:ea typeface="+mj-ea"/>
                <a:cs typeface="+mj-cs"/>
                <a:sym typeface="Arial"/>
              </a:defRPr>
            </a:lvl3pPr>
            <a:lvl4pPr marL="12660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4pPr>
            <a:lvl5pPr marL="16089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5pPr>
            <a:lvl6pPr marL="19518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6pPr>
            <a:lvl7pPr marL="22947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7pPr>
            <a:lvl8pPr marL="26376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8pPr>
            <a:lvl9pPr marL="29805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9pPr>
          </a:lstStyle>
          <a:p>
            <a:pPr marL="285750" indent="-285750">
              <a:buFont typeface="Arial"/>
              <a:buChar char="▪"/>
            </a:pPr>
            <a:r>
              <a:rPr lang="fr-FR" sz="1400" i="1"/>
              <a:t>B </a:t>
            </a:r>
            <a:r>
              <a:rPr lang="fr-FR" sz="1400" err="1"/>
              <a:t>number</a:t>
            </a:r>
            <a:r>
              <a:rPr lang="fr-FR" sz="1400"/>
              <a:t> of </a:t>
            </a:r>
            <a:r>
              <a:rPr lang="fr-FR" sz="1400" err="1"/>
              <a:t>subsets</a:t>
            </a:r>
            <a:endParaRPr lang="fr-FR" sz="1400"/>
          </a:p>
          <a:p>
            <a:pPr marL="285750" indent="-285750">
              <a:buFont typeface="Arial"/>
              <a:buChar char="▪"/>
            </a:pPr>
            <a:r>
              <a:rPr lang="fr-FR" sz="1400" err="1"/>
              <a:t>Random</a:t>
            </a:r>
            <a:r>
              <a:rPr lang="fr-FR" sz="1400"/>
              <a:t> </a:t>
            </a:r>
            <a:r>
              <a:rPr lang="fr-FR" sz="1400" err="1"/>
              <a:t>feature</a:t>
            </a:r>
            <a:r>
              <a:rPr lang="fr-FR" sz="1400"/>
              <a:t> </a:t>
            </a:r>
            <a:r>
              <a:rPr lang="fr-FR" sz="1400" err="1"/>
              <a:t>selection</a:t>
            </a:r>
          </a:p>
          <a:p>
            <a:pPr marL="649605" lvl="1" indent="-285750">
              <a:buFont typeface="Courier New"/>
              <a:buChar char="o"/>
            </a:pPr>
            <a:r>
              <a:rPr lang="fr-FR" sz="1400"/>
              <a:t>Risk of </a:t>
            </a:r>
            <a:r>
              <a:rPr lang="fr-FR" sz="1400" err="1"/>
              <a:t>correlated</a:t>
            </a:r>
            <a:r>
              <a:rPr lang="fr-FR" sz="1400"/>
              <a:t> </a:t>
            </a:r>
            <a:r>
              <a:rPr lang="fr-FR" sz="1400" err="1"/>
              <a:t>subsets</a:t>
            </a:r>
          </a:p>
          <a:p>
            <a:pPr marL="0" indent="0" hangingPunct="1">
              <a:buNone/>
            </a:pPr>
            <a:endParaRPr lang="fr-FR" sz="1600"/>
          </a:p>
        </p:txBody>
      </p:sp>
    </p:spTree>
    <p:extLst>
      <p:ext uri="{BB962C8B-B14F-4D97-AF65-F5344CB8AC3E}">
        <p14:creationId xmlns:p14="http://schemas.microsoft.com/office/powerpoint/2010/main" val="315128313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Espace réservé du pied de page 4"/>
          <p:cNvSpPr txBox="1"/>
          <p:nvPr/>
        </p:nvSpPr>
        <p:spPr>
          <a:xfrm rot="16200000">
            <a:off x="7161708" y="2030418"/>
            <a:ext cx="3451821" cy="20005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ctr">
            <a:spAutoFit/>
          </a:bodyPr>
          <a:lstStyle>
            <a:lvl1pPr algn="r">
              <a:defRPr sz="700"/>
            </a:lvl1pPr>
          </a:lstStyle>
          <a:p>
            <a:r>
              <a:rPr lang="sv-SE"/>
              <a:t>Sara Tegström</a:t>
            </a:r>
            <a:endParaRPr/>
          </a:p>
        </p:txBody>
      </p:sp>
      <p:sp>
        <p:nvSpPr>
          <p:cNvPr id="199" name="Espace réservé du numéro de diapositive 5"/>
          <p:cNvSpPr txBox="1">
            <a:spLocks noGrp="1"/>
          </p:cNvSpPr>
          <p:nvPr>
            <p:ph type="sldNum" sz="quarter" idx="2"/>
          </p:nvPr>
        </p:nvSpPr>
        <p:spPr>
          <a:xfrm>
            <a:off x="8824119" y="195262"/>
            <a:ext cx="127001" cy="127001"/>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fld id="{86CB4B4D-7CA3-9044-876B-883B54F8677D}" type="slidenum">
              <a:t>14</a:t>
            </a:fld>
            <a:endParaRPr/>
          </a:p>
        </p:txBody>
      </p:sp>
      <p:sp>
        <p:nvSpPr>
          <p:cNvPr id="200" name="Titre 6"/>
          <p:cNvSpPr txBox="1">
            <a:spLocks noGrp="1"/>
          </p:cNvSpPr>
          <p:nvPr>
            <p:ph type="title"/>
          </p:nvPr>
        </p:nvSpPr>
        <p:spPr>
          <a:xfrm>
            <a:off x="904875" y="141057"/>
            <a:ext cx="5159810" cy="1097821"/>
          </a:xfrm>
          <a:prstGeom prst="rect">
            <a:avLst/>
          </a:prstGeom>
        </p:spPr>
        <p:txBody>
          <a:bodyPr lIns="0" tIns="0" rIns="0" bIns="0" anchor="t">
            <a:normAutofit/>
          </a:bodyPr>
          <a:lstStyle/>
          <a:p>
            <a:r>
              <a:rPr lang="fr-FR"/>
              <a:t>Description of the data  </a:t>
            </a:r>
          </a:p>
        </p:txBody>
      </p:sp>
      <p:pic>
        <p:nvPicPr>
          <p:cNvPr id="6" name="Image 5" descr="Une image contenant texte, diagramme, Police, ligne&#10;&#10;Description générée automatiquement">
            <a:extLst>
              <a:ext uri="{FF2B5EF4-FFF2-40B4-BE49-F238E27FC236}">
                <a16:creationId xmlns:a16="http://schemas.microsoft.com/office/drawing/2014/main" id="{FE55B3A6-5278-8589-E111-AD59C1FC8C45}"/>
              </a:ext>
            </a:extLst>
          </p:cNvPr>
          <p:cNvPicPr>
            <a:picLocks noChangeAspect="1"/>
          </p:cNvPicPr>
          <p:nvPr/>
        </p:nvPicPr>
        <p:blipFill>
          <a:blip r:embed="rId2"/>
          <a:stretch>
            <a:fillRect/>
          </a:stretch>
        </p:blipFill>
        <p:spPr>
          <a:xfrm>
            <a:off x="5278991" y="2541135"/>
            <a:ext cx="3450363" cy="2530929"/>
          </a:xfrm>
          <a:prstGeom prst="rect">
            <a:avLst/>
          </a:prstGeom>
        </p:spPr>
      </p:pic>
      <p:pic>
        <p:nvPicPr>
          <p:cNvPr id="9" name="Image 8" descr="Une image contenant texte, capture d’écran, Police, document&#10;&#10;Description générée automatiquement">
            <a:extLst>
              <a:ext uri="{FF2B5EF4-FFF2-40B4-BE49-F238E27FC236}">
                <a16:creationId xmlns:a16="http://schemas.microsoft.com/office/drawing/2014/main" id="{10B803C2-45A2-80B9-F8D9-940F7FD23E89}"/>
              </a:ext>
            </a:extLst>
          </p:cNvPr>
          <p:cNvPicPr>
            <a:picLocks noChangeAspect="1"/>
          </p:cNvPicPr>
          <p:nvPr/>
        </p:nvPicPr>
        <p:blipFill rotWithShape="1">
          <a:blip r:embed="rId3"/>
          <a:srcRect l="-91" r="1486" b="1378"/>
          <a:stretch/>
        </p:blipFill>
        <p:spPr>
          <a:xfrm>
            <a:off x="904875" y="569996"/>
            <a:ext cx="3026162" cy="4508495"/>
          </a:xfrm>
          <a:prstGeom prst="rect">
            <a:avLst/>
          </a:prstGeom>
        </p:spPr>
      </p:pic>
      <p:sp>
        <p:nvSpPr>
          <p:cNvPr id="3" name="Ellips 2">
            <a:extLst>
              <a:ext uri="{FF2B5EF4-FFF2-40B4-BE49-F238E27FC236}">
                <a16:creationId xmlns:a16="http://schemas.microsoft.com/office/drawing/2014/main" id="{B9E340AA-F711-E56C-20E5-CFAAD1275F06}"/>
              </a:ext>
            </a:extLst>
          </p:cNvPr>
          <p:cNvSpPr/>
          <p:nvPr/>
        </p:nvSpPr>
        <p:spPr>
          <a:xfrm>
            <a:off x="842834" y="2966251"/>
            <a:ext cx="740892" cy="218591"/>
          </a:xfrm>
          <a:prstGeom prst="ellips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685800" rtl="0" fontAlgn="auto" latinLnBrk="0" hangingPunct="0">
              <a:lnSpc>
                <a:spcPct val="100000"/>
              </a:lnSpc>
              <a:spcBef>
                <a:spcPts val="0"/>
              </a:spcBef>
              <a:spcAft>
                <a:spcPts val="0"/>
              </a:spcAft>
              <a:buClrTx/>
              <a:buSzTx/>
              <a:buFontTx/>
              <a:buNone/>
              <a:tabLst/>
            </a:pPr>
            <a:endParaRPr lang="sv-SE" sz="1300" b="0" i="0" u="none" strike="noStrike" cap="none" spc="0" normalizeH="0" baseline="0">
              <a:ln>
                <a:noFill/>
              </a:ln>
              <a:effectLst/>
              <a:uFillTx/>
              <a:latin typeface="+mj-lt"/>
              <a:ea typeface="+mj-ea"/>
              <a:cs typeface="+mj-cs"/>
            </a:endParaRPr>
          </a:p>
        </p:txBody>
      </p:sp>
      <p:sp>
        <p:nvSpPr>
          <p:cNvPr id="10" name="Ellips 9">
            <a:extLst>
              <a:ext uri="{FF2B5EF4-FFF2-40B4-BE49-F238E27FC236}">
                <a16:creationId xmlns:a16="http://schemas.microsoft.com/office/drawing/2014/main" id="{7EBFFA03-053A-21C6-F47F-FF2DF7E366E1}"/>
              </a:ext>
            </a:extLst>
          </p:cNvPr>
          <p:cNvSpPr/>
          <p:nvPr/>
        </p:nvSpPr>
        <p:spPr>
          <a:xfrm>
            <a:off x="842834" y="1089826"/>
            <a:ext cx="740892" cy="218591"/>
          </a:xfrm>
          <a:prstGeom prst="ellips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685800" rtl="0" fontAlgn="auto" latinLnBrk="0" hangingPunct="0">
              <a:lnSpc>
                <a:spcPct val="100000"/>
              </a:lnSpc>
              <a:spcBef>
                <a:spcPts val="0"/>
              </a:spcBef>
              <a:spcAft>
                <a:spcPts val="0"/>
              </a:spcAft>
              <a:buClrTx/>
              <a:buSzTx/>
              <a:buFontTx/>
              <a:buNone/>
              <a:tabLst/>
            </a:pPr>
            <a:endParaRPr lang="sv-SE" sz="1300" b="0" i="0" u="none" strike="noStrike" cap="none" spc="0" normalizeH="0" baseline="0">
              <a:ln>
                <a:noFill/>
              </a:ln>
              <a:effectLst/>
              <a:uFillTx/>
              <a:latin typeface="+mj-lt"/>
              <a:ea typeface="+mj-ea"/>
              <a:cs typeface="+mj-cs"/>
            </a:endParaRPr>
          </a:p>
        </p:txBody>
      </p:sp>
      <p:sp>
        <p:nvSpPr>
          <p:cNvPr id="11" name="Ellips 10">
            <a:extLst>
              <a:ext uri="{FF2B5EF4-FFF2-40B4-BE49-F238E27FC236}">
                <a16:creationId xmlns:a16="http://schemas.microsoft.com/office/drawing/2014/main" id="{3BC678DE-5DA4-95D7-9F4B-BCDAAD4395C2}"/>
              </a:ext>
            </a:extLst>
          </p:cNvPr>
          <p:cNvSpPr/>
          <p:nvPr/>
        </p:nvSpPr>
        <p:spPr>
          <a:xfrm>
            <a:off x="852359" y="1318426"/>
            <a:ext cx="740892" cy="218591"/>
          </a:xfrm>
          <a:prstGeom prst="ellips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685800" rtl="0" fontAlgn="auto" latinLnBrk="0" hangingPunct="0">
              <a:lnSpc>
                <a:spcPct val="100000"/>
              </a:lnSpc>
              <a:spcBef>
                <a:spcPts val="0"/>
              </a:spcBef>
              <a:spcAft>
                <a:spcPts val="0"/>
              </a:spcAft>
              <a:buClrTx/>
              <a:buSzTx/>
              <a:buFontTx/>
              <a:buNone/>
              <a:tabLst/>
            </a:pPr>
            <a:endParaRPr lang="sv-SE" sz="1300" b="0" i="0" u="none" strike="noStrike" cap="none" spc="0" normalizeH="0" baseline="0">
              <a:ln>
                <a:noFill/>
              </a:ln>
              <a:effectLst/>
              <a:uFillTx/>
              <a:latin typeface="+mj-lt"/>
              <a:ea typeface="+mj-ea"/>
              <a:cs typeface="+mj-cs"/>
            </a:endParaRPr>
          </a:p>
        </p:txBody>
      </p:sp>
      <p:sp>
        <p:nvSpPr>
          <p:cNvPr id="12" name="Ellips 11">
            <a:extLst>
              <a:ext uri="{FF2B5EF4-FFF2-40B4-BE49-F238E27FC236}">
                <a16:creationId xmlns:a16="http://schemas.microsoft.com/office/drawing/2014/main" id="{7B2C8042-3D9C-F869-5644-7D07BEF896D9}"/>
              </a:ext>
            </a:extLst>
          </p:cNvPr>
          <p:cNvSpPr/>
          <p:nvPr/>
        </p:nvSpPr>
        <p:spPr>
          <a:xfrm>
            <a:off x="842834" y="1708951"/>
            <a:ext cx="1112367" cy="218591"/>
          </a:xfrm>
          <a:prstGeom prst="ellips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685800" rtl="0" fontAlgn="auto" latinLnBrk="0" hangingPunct="0">
              <a:lnSpc>
                <a:spcPct val="100000"/>
              </a:lnSpc>
              <a:spcBef>
                <a:spcPts val="0"/>
              </a:spcBef>
              <a:spcAft>
                <a:spcPts val="0"/>
              </a:spcAft>
              <a:buClrTx/>
              <a:buSzTx/>
              <a:buFontTx/>
              <a:buNone/>
              <a:tabLst/>
            </a:pPr>
            <a:endParaRPr lang="sv-SE" sz="1300" b="0" i="0" u="none" strike="noStrike" cap="none" spc="0" normalizeH="0" baseline="0">
              <a:ln>
                <a:noFill/>
              </a:ln>
              <a:effectLst/>
              <a:uFillTx/>
              <a:latin typeface="+mj-lt"/>
              <a:ea typeface="+mj-ea"/>
              <a:cs typeface="+mj-cs"/>
            </a:endParaRPr>
          </a:p>
        </p:txBody>
      </p:sp>
      <p:sp>
        <p:nvSpPr>
          <p:cNvPr id="13" name="Ellips 12">
            <a:extLst>
              <a:ext uri="{FF2B5EF4-FFF2-40B4-BE49-F238E27FC236}">
                <a16:creationId xmlns:a16="http://schemas.microsoft.com/office/drawing/2014/main" id="{08A2EFCC-7B42-D80C-B77A-CBB16A4D36C5}"/>
              </a:ext>
            </a:extLst>
          </p:cNvPr>
          <p:cNvSpPr/>
          <p:nvPr/>
        </p:nvSpPr>
        <p:spPr>
          <a:xfrm>
            <a:off x="852359" y="2318551"/>
            <a:ext cx="740892" cy="218591"/>
          </a:xfrm>
          <a:prstGeom prst="ellips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685800" rtl="0" fontAlgn="auto" latinLnBrk="0" hangingPunct="0">
              <a:lnSpc>
                <a:spcPct val="100000"/>
              </a:lnSpc>
              <a:spcBef>
                <a:spcPts val="0"/>
              </a:spcBef>
              <a:spcAft>
                <a:spcPts val="0"/>
              </a:spcAft>
              <a:buClrTx/>
              <a:buSzTx/>
              <a:buFontTx/>
              <a:buNone/>
              <a:tabLst/>
            </a:pPr>
            <a:endParaRPr lang="sv-SE" sz="1300" b="0" i="0" u="none" strike="noStrike" cap="none" spc="0" normalizeH="0" baseline="0">
              <a:ln>
                <a:noFill/>
              </a:ln>
              <a:effectLst/>
              <a:uFillTx/>
              <a:latin typeface="+mj-lt"/>
              <a:ea typeface="+mj-ea"/>
              <a:cs typeface="+mj-cs"/>
            </a:endParaRPr>
          </a:p>
        </p:txBody>
      </p:sp>
      <p:sp>
        <p:nvSpPr>
          <p:cNvPr id="14" name="Ellips 13">
            <a:extLst>
              <a:ext uri="{FF2B5EF4-FFF2-40B4-BE49-F238E27FC236}">
                <a16:creationId xmlns:a16="http://schemas.microsoft.com/office/drawing/2014/main" id="{47ABE3AE-997D-5BC5-4FCE-86A9B55D9E53}"/>
              </a:ext>
            </a:extLst>
          </p:cNvPr>
          <p:cNvSpPr/>
          <p:nvPr/>
        </p:nvSpPr>
        <p:spPr>
          <a:xfrm>
            <a:off x="852359" y="2747176"/>
            <a:ext cx="740892" cy="218591"/>
          </a:xfrm>
          <a:prstGeom prst="ellips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685800" rtl="0" fontAlgn="auto" latinLnBrk="0" hangingPunct="0">
              <a:lnSpc>
                <a:spcPct val="100000"/>
              </a:lnSpc>
              <a:spcBef>
                <a:spcPts val="0"/>
              </a:spcBef>
              <a:spcAft>
                <a:spcPts val="0"/>
              </a:spcAft>
              <a:buClrTx/>
              <a:buSzTx/>
              <a:buFontTx/>
              <a:buNone/>
              <a:tabLst/>
            </a:pPr>
            <a:endParaRPr lang="sv-SE" sz="1300" b="0" i="0" u="none" strike="noStrike" cap="none" spc="0" normalizeH="0" baseline="0">
              <a:ln>
                <a:noFill/>
              </a:ln>
              <a:effectLst/>
              <a:uFillTx/>
              <a:latin typeface="+mj-lt"/>
              <a:ea typeface="+mj-ea"/>
              <a:cs typeface="+mj-cs"/>
            </a:endParaRPr>
          </a:p>
        </p:txBody>
      </p:sp>
      <p:sp>
        <p:nvSpPr>
          <p:cNvPr id="4" name="ZoneTexte 3">
            <a:extLst>
              <a:ext uri="{FF2B5EF4-FFF2-40B4-BE49-F238E27FC236}">
                <a16:creationId xmlns:a16="http://schemas.microsoft.com/office/drawing/2014/main" id="{93D7CD83-1F32-F2B0-80D8-3B4C0687EBFD}"/>
              </a:ext>
            </a:extLst>
          </p:cNvPr>
          <p:cNvSpPr txBox="1"/>
          <p:nvPr/>
        </p:nvSpPr>
        <p:spPr>
          <a:xfrm flipH="1">
            <a:off x="4486776" y="72693"/>
            <a:ext cx="1325981" cy="292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endParaRPr lang="fr-FR" sz="1300" b="0" i="0" u="none" strike="noStrike" cap="none" spc="0" normalizeH="0" baseline="0">
              <a:ln>
                <a:noFill/>
              </a:ln>
              <a:solidFill>
                <a:schemeClr val="accent3"/>
              </a:solidFill>
              <a:effectLst/>
              <a:uFillTx/>
              <a:latin typeface="+mj-lt"/>
              <a:ea typeface="+mj-ea"/>
              <a:cs typeface="+mj-cs"/>
            </a:endParaRPr>
          </a:p>
        </p:txBody>
      </p:sp>
      <p:pic>
        <p:nvPicPr>
          <p:cNvPr id="2" name="Image 1" descr="Une image contenant texte, Tracé, diagramme, ligne&#10;&#10;Description générée automatiquement">
            <a:extLst>
              <a:ext uri="{FF2B5EF4-FFF2-40B4-BE49-F238E27FC236}">
                <a16:creationId xmlns:a16="http://schemas.microsoft.com/office/drawing/2014/main" id="{2847EF8B-D289-E52B-C8E3-8FE071805302}"/>
              </a:ext>
            </a:extLst>
          </p:cNvPr>
          <p:cNvPicPr>
            <a:picLocks noChangeAspect="1"/>
          </p:cNvPicPr>
          <p:nvPr/>
        </p:nvPicPr>
        <p:blipFill>
          <a:blip r:embed="rId4"/>
          <a:stretch>
            <a:fillRect/>
          </a:stretch>
        </p:blipFill>
        <p:spPr>
          <a:xfrm>
            <a:off x="5059326" y="73776"/>
            <a:ext cx="3730256" cy="2395401"/>
          </a:xfrm>
          <a:prstGeom prst="rect">
            <a:avLst/>
          </a:prstGeom>
        </p:spPr>
      </p:pic>
      <p:sp>
        <p:nvSpPr>
          <p:cNvPr id="5" name="textruta 4">
            <a:extLst>
              <a:ext uri="{FF2B5EF4-FFF2-40B4-BE49-F238E27FC236}">
                <a16:creationId xmlns:a16="http://schemas.microsoft.com/office/drawing/2014/main" id="{10EFC884-1482-F460-7AFA-DCE3AA92387F}"/>
              </a:ext>
            </a:extLst>
          </p:cNvPr>
          <p:cNvSpPr txBox="1"/>
          <p:nvPr/>
        </p:nvSpPr>
        <p:spPr>
          <a:xfrm>
            <a:off x="3835830" y="2324745"/>
            <a:ext cx="1220491" cy="492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a:r>
              <a:rPr lang="sv-SE"/>
              <a:t>+ 2 </a:t>
            </a:r>
            <a:r>
              <a:rPr lang="sv-SE" err="1"/>
              <a:t>day</a:t>
            </a:r>
            <a:r>
              <a:rPr lang="sv-SE"/>
              <a:t> </a:t>
            </a:r>
            <a:r>
              <a:rPr lang="sv-SE" err="1"/>
              <a:t>lagged</a:t>
            </a:r>
            <a:r>
              <a:rPr lang="sv-SE"/>
              <a:t> </a:t>
            </a:r>
            <a:r>
              <a:rPr lang="sv-SE" err="1"/>
              <a:t>variables</a:t>
            </a:r>
            <a:endParaRPr lang="sv-SE"/>
          </a:p>
        </p:txBody>
      </p:sp>
      <p:sp>
        <p:nvSpPr>
          <p:cNvPr id="8" name="Ellips 7">
            <a:extLst>
              <a:ext uri="{FF2B5EF4-FFF2-40B4-BE49-F238E27FC236}">
                <a16:creationId xmlns:a16="http://schemas.microsoft.com/office/drawing/2014/main" id="{2DEF78C2-7B87-01FD-2327-B0E2C51ABE2D}"/>
              </a:ext>
            </a:extLst>
          </p:cNvPr>
          <p:cNvSpPr/>
          <p:nvPr/>
        </p:nvSpPr>
        <p:spPr>
          <a:xfrm>
            <a:off x="3835783" y="2156304"/>
            <a:ext cx="1225214" cy="770716"/>
          </a:xfrm>
          <a:prstGeom prst="ellips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685800" rtl="0" fontAlgn="auto" latinLnBrk="0" hangingPunct="0">
              <a:lnSpc>
                <a:spcPct val="100000"/>
              </a:lnSpc>
              <a:spcBef>
                <a:spcPts val="0"/>
              </a:spcBef>
              <a:spcAft>
                <a:spcPts val="0"/>
              </a:spcAft>
              <a:buClrTx/>
              <a:buSzTx/>
              <a:buFontTx/>
              <a:buNone/>
              <a:tabLst/>
            </a:pPr>
            <a:endParaRPr lang="sv-SE" sz="1300" b="0" i="0" u="none" strike="noStrike" cap="none" spc="0" normalizeH="0" baseline="0">
              <a:ln>
                <a:noFill/>
              </a:ln>
              <a:effectLst/>
              <a:uFillTx/>
              <a:latin typeface="+mj-lt"/>
              <a:ea typeface="+mj-ea"/>
              <a:cs typeface="+mj-cs"/>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FA70D066-9E9A-58D6-8D1D-7AFCB57930F6}"/>
              </a:ext>
            </a:extLst>
          </p:cNvPr>
          <p:cNvSpPr>
            <a:spLocks noGrp="1"/>
          </p:cNvSpPr>
          <p:nvPr>
            <p:ph type="title"/>
          </p:nvPr>
        </p:nvSpPr>
        <p:spPr>
          <a:xfrm>
            <a:off x="904875" y="131031"/>
            <a:ext cx="7728522" cy="1072755"/>
          </a:xfrm>
        </p:spPr>
        <p:txBody>
          <a:bodyPr lIns="0" tIns="0" rIns="0" bIns="0" anchor="t">
            <a:normAutofit/>
          </a:bodyPr>
          <a:lstStyle/>
          <a:p>
            <a:r>
              <a:rPr lang="fr-FR" dirty="0"/>
              <a:t>Fixing </a:t>
            </a:r>
            <a:r>
              <a:rPr lang="fr-FR" dirty="0" err="1"/>
              <a:t>skewness</a:t>
            </a:r>
          </a:p>
        </p:txBody>
      </p:sp>
      <p:pic>
        <p:nvPicPr>
          <p:cNvPr id="2" name="Image 1" descr="Une image contenant texte, capture d’écran&#10;&#10;Description générée automatiquement">
            <a:extLst>
              <a:ext uri="{FF2B5EF4-FFF2-40B4-BE49-F238E27FC236}">
                <a16:creationId xmlns:a16="http://schemas.microsoft.com/office/drawing/2014/main" id="{BD46C1E5-F41F-1169-C323-9E029EFB0EB6}"/>
              </a:ext>
            </a:extLst>
          </p:cNvPr>
          <p:cNvPicPr>
            <a:picLocks noChangeAspect="1"/>
          </p:cNvPicPr>
          <p:nvPr/>
        </p:nvPicPr>
        <p:blipFill>
          <a:blip r:embed="rId3"/>
          <a:stretch>
            <a:fillRect/>
          </a:stretch>
        </p:blipFill>
        <p:spPr>
          <a:xfrm>
            <a:off x="1023766" y="811772"/>
            <a:ext cx="7096468" cy="3514851"/>
          </a:xfrm>
          <a:prstGeom prst="rect">
            <a:avLst/>
          </a:prstGeom>
        </p:spPr>
      </p:pic>
      <p:sp>
        <p:nvSpPr>
          <p:cNvPr id="6" name="Espace réservé du pied de page 5">
            <a:extLst>
              <a:ext uri="{FF2B5EF4-FFF2-40B4-BE49-F238E27FC236}">
                <a16:creationId xmlns:a16="http://schemas.microsoft.com/office/drawing/2014/main" id="{407AFE76-A8DB-F680-8B57-4E913092FF8E}"/>
              </a:ext>
            </a:extLst>
          </p:cNvPr>
          <p:cNvSpPr txBox="1"/>
          <p:nvPr/>
        </p:nvSpPr>
        <p:spPr>
          <a:xfrm rot="16200000">
            <a:off x="7161708" y="2030418"/>
            <a:ext cx="3451821" cy="2000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ctr">
            <a:spAutoFit/>
          </a:bodyPr>
          <a:lstStyle>
            <a:lvl1pPr algn="r">
              <a:defRPr sz="700"/>
            </a:lvl1pPr>
          </a:lstStyle>
          <a:p>
            <a:r>
              <a:rPr lang="sv-SE"/>
              <a:t>William Olsson</a:t>
            </a:r>
          </a:p>
        </p:txBody>
      </p:sp>
    </p:spTree>
    <p:extLst>
      <p:ext uri="{BB962C8B-B14F-4D97-AF65-F5344CB8AC3E}">
        <p14:creationId xmlns:p14="http://schemas.microsoft.com/office/powerpoint/2010/main" val="226932955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latshållare för bild 4" descr="En bild som visar text, mönster, skärmbild, Symmetri&#10;&#10;Automatiskt genererad beskrivning">
            <a:extLst>
              <a:ext uri="{FF2B5EF4-FFF2-40B4-BE49-F238E27FC236}">
                <a16:creationId xmlns:a16="http://schemas.microsoft.com/office/drawing/2014/main" id="{7ED98A00-8910-1303-68EC-FFE2612B331C}"/>
              </a:ext>
            </a:extLst>
          </p:cNvPr>
          <p:cNvPicPr>
            <a:picLocks noGrp="1" noChangeAspect="1"/>
          </p:cNvPicPr>
          <p:nvPr>
            <p:ph type="pic" sz="half" idx="21"/>
          </p:nvPr>
        </p:nvPicPr>
        <p:blipFill rotWithShape="1">
          <a:blip r:embed="rId3"/>
          <a:srcRect t="9945" r="-73" b="19179"/>
          <a:stretch/>
        </p:blipFill>
        <p:spPr>
          <a:xfrm>
            <a:off x="991894" y="549863"/>
            <a:ext cx="7161048" cy="4043786"/>
          </a:xfrm>
          <a:noFill/>
        </p:spPr>
      </p:pic>
      <p:sp>
        <p:nvSpPr>
          <p:cNvPr id="3" name="Espace réservé du pied de page 5">
            <a:extLst>
              <a:ext uri="{FF2B5EF4-FFF2-40B4-BE49-F238E27FC236}">
                <a16:creationId xmlns:a16="http://schemas.microsoft.com/office/drawing/2014/main" id="{37B2038C-23B3-4E51-2D7F-5C034ECE040E}"/>
              </a:ext>
            </a:extLst>
          </p:cNvPr>
          <p:cNvSpPr txBox="1"/>
          <p:nvPr/>
        </p:nvSpPr>
        <p:spPr>
          <a:xfrm rot="16200000">
            <a:off x="7161708" y="2030418"/>
            <a:ext cx="3451821" cy="2000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ctr">
            <a:spAutoFit/>
          </a:bodyPr>
          <a:lstStyle>
            <a:lvl1pPr algn="r">
              <a:defRPr sz="700"/>
            </a:lvl1pPr>
          </a:lstStyle>
          <a:p>
            <a:r>
              <a:rPr lang="sv-SE"/>
              <a:t>William Olsson</a:t>
            </a:r>
          </a:p>
        </p:txBody>
      </p:sp>
    </p:spTree>
    <p:extLst>
      <p:ext uri="{BB962C8B-B14F-4D97-AF65-F5344CB8AC3E}">
        <p14:creationId xmlns:p14="http://schemas.microsoft.com/office/powerpoint/2010/main" val="55484213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Espace réservé du pied de page 4"/>
          <p:cNvSpPr txBox="1"/>
          <p:nvPr/>
        </p:nvSpPr>
        <p:spPr>
          <a:xfrm rot="16200000">
            <a:off x="7161708" y="2030418"/>
            <a:ext cx="3451821" cy="2000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20" rIns="45719" bIns="45720" anchor="ctr">
            <a:spAutoFit/>
          </a:bodyPr>
          <a:lstStyle>
            <a:lvl1pPr algn="r">
              <a:defRPr sz="700"/>
            </a:lvl1pPr>
          </a:lstStyle>
          <a:p>
            <a:r>
              <a:rPr lang="sv-SE" err="1"/>
              <a:t>Chady</a:t>
            </a:r>
            <a:r>
              <a:rPr lang="sv-SE"/>
              <a:t> Bensaid</a:t>
            </a:r>
          </a:p>
        </p:txBody>
      </p:sp>
      <p:sp>
        <p:nvSpPr>
          <p:cNvPr id="204" name="Espace réservé du contenu 2"/>
          <p:cNvSpPr txBox="1">
            <a:spLocks noGrp="1"/>
          </p:cNvSpPr>
          <p:nvPr>
            <p:ph type="body" sz="half" idx="1"/>
          </p:nvPr>
        </p:nvSpPr>
        <p:spPr>
          <a:xfrm>
            <a:off x="804437" y="1282781"/>
            <a:ext cx="4581526" cy="3386772"/>
          </a:xfrm>
          <a:prstGeom prst="rect">
            <a:avLst/>
          </a:prstGeom>
        </p:spPr>
        <p:txBody>
          <a:bodyPr lIns="45719" tIns="45720" rIns="45719" bIns="45720" anchor="t">
            <a:normAutofit/>
          </a:bodyPr>
          <a:lstStyle/>
          <a:p>
            <a:endParaRPr lang="sv-SE" dirty="0"/>
          </a:p>
        </p:txBody>
      </p:sp>
      <p:sp>
        <p:nvSpPr>
          <p:cNvPr id="205" name="Espace réservé du numéro de diapositive 5"/>
          <p:cNvSpPr txBox="1">
            <a:spLocks noGrp="1"/>
          </p:cNvSpPr>
          <p:nvPr>
            <p:ph type="sldNum" sz="quarter" idx="2"/>
          </p:nvPr>
        </p:nvSpPr>
        <p:spPr>
          <a:xfrm>
            <a:off x="8824119" y="195262"/>
            <a:ext cx="127001" cy="127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17</a:t>
            </a:fld>
            <a:endParaRPr/>
          </a:p>
        </p:txBody>
      </p:sp>
      <p:sp>
        <p:nvSpPr>
          <p:cNvPr id="206" name="Titre 6"/>
          <p:cNvSpPr txBox="1">
            <a:spLocks noGrp="1"/>
          </p:cNvSpPr>
          <p:nvPr>
            <p:ph type="title"/>
          </p:nvPr>
        </p:nvSpPr>
        <p:spPr>
          <a:xfrm>
            <a:off x="906145" y="221267"/>
            <a:ext cx="6212573" cy="1052703"/>
          </a:xfrm>
          <a:prstGeom prst="rect">
            <a:avLst/>
          </a:prstGeom>
        </p:spPr>
        <p:txBody>
          <a:bodyPr lIns="0" tIns="0" rIns="0" bIns="0" anchor="t">
            <a:normAutofit/>
          </a:bodyPr>
          <a:lstStyle/>
          <a:p>
            <a:r>
              <a:rPr lang="fr-FR" dirty="0" err="1"/>
              <a:t>Backward</a:t>
            </a:r>
            <a:r>
              <a:rPr lang="fr-FR" dirty="0"/>
              <a:t> </a:t>
            </a:r>
            <a:r>
              <a:rPr lang="fr-FR" dirty="0" err="1"/>
              <a:t>selection</a:t>
            </a:r>
          </a:p>
        </p:txBody>
      </p:sp>
      <p:pic>
        <p:nvPicPr>
          <p:cNvPr id="2" name="Image 1" descr="Une image contenant texte, Police, capture d’écran, nombre&#10;&#10;Description générée automatiquement">
            <a:extLst>
              <a:ext uri="{FF2B5EF4-FFF2-40B4-BE49-F238E27FC236}">
                <a16:creationId xmlns:a16="http://schemas.microsoft.com/office/drawing/2014/main" id="{23D7A1F0-CBA3-B945-0839-BAC9EC5E4527}"/>
              </a:ext>
            </a:extLst>
          </p:cNvPr>
          <p:cNvPicPr>
            <a:picLocks noChangeAspect="1"/>
          </p:cNvPicPr>
          <p:nvPr/>
        </p:nvPicPr>
        <p:blipFill>
          <a:blip r:embed="rId2"/>
          <a:stretch>
            <a:fillRect/>
          </a:stretch>
        </p:blipFill>
        <p:spPr>
          <a:xfrm>
            <a:off x="810087" y="1284457"/>
            <a:ext cx="7523826" cy="2156898"/>
          </a:xfrm>
          <a:prstGeom prst="rect">
            <a:avLst/>
          </a:prstGeom>
        </p:spPr>
      </p:pic>
      <p:sp>
        <p:nvSpPr>
          <p:cNvPr id="3" name="ZoneTexte 2">
            <a:extLst>
              <a:ext uri="{FF2B5EF4-FFF2-40B4-BE49-F238E27FC236}">
                <a16:creationId xmlns:a16="http://schemas.microsoft.com/office/drawing/2014/main" id="{6F95D3AB-8301-72C4-25A3-C8B974C43341}"/>
              </a:ext>
            </a:extLst>
          </p:cNvPr>
          <p:cNvSpPr txBox="1"/>
          <p:nvPr/>
        </p:nvSpPr>
        <p:spPr>
          <a:xfrm>
            <a:off x="904094" y="3859966"/>
            <a:ext cx="2618594"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fr-FR" sz="2000" b="1"/>
              <a:t>Final model :</a:t>
            </a:r>
          </a:p>
        </p:txBody>
      </p:sp>
      <p:pic>
        <p:nvPicPr>
          <p:cNvPr id="5" name="Image 4" descr="Une image contenant texte, Police, blanc, typographie&#10;&#10;Description générée automatiquement">
            <a:extLst>
              <a:ext uri="{FF2B5EF4-FFF2-40B4-BE49-F238E27FC236}">
                <a16:creationId xmlns:a16="http://schemas.microsoft.com/office/drawing/2014/main" id="{A103F0B7-486D-4387-646F-77EFFDD763F7}"/>
              </a:ext>
            </a:extLst>
          </p:cNvPr>
          <p:cNvPicPr>
            <a:picLocks noChangeAspect="1"/>
          </p:cNvPicPr>
          <p:nvPr/>
        </p:nvPicPr>
        <p:blipFill>
          <a:blip r:embed="rId3"/>
          <a:stretch>
            <a:fillRect/>
          </a:stretch>
        </p:blipFill>
        <p:spPr>
          <a:xfrm>
            <a:off x="932200" y="4295734"/>
            <a:ext cx="7279599" cy="384692"/>
          </a:xfrm>
          <a:prstGeom prst="rect">
            <a:avLst/>
          </a:prstGeom>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Espace réservé du pied de page 3"/>
          <p:cNvSpPr txBox="1"/>
          <p:nvPr/>
        </p:nvSpPr>
        <p:spPr>
          <a:xfrm rot="16200000">
            <a:off x="7161708" y="2030418"/>
            <a:ext cx="3451821" cy="20005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ctr">
            <a:spAutoFit/>
          </a:bodyPr>
          <a:lstStyle>
            <a:lvl1pPr algn="r">
              <a:defRPr sz="700"/>
            </a:lvl1pPr>
          </a:lstStyle>
          <a:p>
            <a:r>
              <a:rPr lang="sv-SE" dirty="0"/>
              <a:t>William Olsson</a:t>
            </a:r>
          </a:p>
        </p:txBody>
      </p:sp>
      <p:sp>
        <p:nvSpPr>
          <p:cNvPr id="220" name="Titre 1"/>
          <p:cNvSpPr txBox="1">
            <a:spLocks noGrp="1"/>
          </p:cNvSpPr>
          <p:nvPr>
            <p:ph type="title"/>
          </p:nvPr>
        </p:nvSpPr>
        <p:spPr>
          <a:xfrm>
            <a:off x="874524" y="257081"/>
            <a:ext cx="5582797" cy="494381"/>
          </a:xfrm>
          <a:prstGeom prst="rect">
            <a:avLst/>
          </a:prstGeom>
        </p:spPr>
        <p:txBody>
          <a:bodyPr lIns="0" tIns="0" rIns="0" bIns="0" anchor="t">
            <a:noAutofit/>
          </a:bodyPr>
          <a:lstStyle/>
          <a:p>
            <a:r>
              <a:rPr lang="sv-SE"/>
              <a:t>Parameter </a:t>
            </a:r>
            <a:r>
              <a:rPr lang="sv-SE" err="1"/>
              <a:t>tuning</a:t>
            </a:r>
            <a:r>
              <a:rPr lang="sv-SE"/>
              <a:t> and </a:t>
            </a:r>
            <a:r>
              <a:rPr lang="sv-SE" err="1"/>
              <a:t>performance</a:t>
            </a:r>
            <a:br>
              <a:rPr lang="sv-SE"/>
            </a:br>
            <a:r>
              <a:rPr lang="sv-SE"/>
              <a:t> </a:t>
            </a:r>
          </a:p>
        </p:txBody>
      </p:sp>
      <p:sp>
        <p:nvSpPr>
          <p:cNvPr id="221" name="Espace réservé du numéro de diapositive 4"/>
          <p:cNvSpPr txBox="1">
            <a:spLocks noGrp="1"/>
          </p:cNvSpPr>
          <p:nvPr>
            <p:ph type="sldNum" sz="quarter" idx="2"/>
          </p:nvPr>
        </p:nvSpPr>
        <p:spPr>
          <a:xfrm>
            <a:off x="8824119" y="195262"/>
            <a:ext cx="127001" cy="127001"/>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fld id="{86CB4B4D-7CA3-9044-876B-883B54F8677D}" type="slidenum">
              <a:t>18</a:t>
            </a:fld>
            <a:endParaRPr/>
          </a:p>
        </p:txBody>
      </p:sp>
      <p:sp>
        <p:nvSpPr>
          <p:cNvPr id="5" name="Titre 1">
            <a:extLst>
              <a:ext uri="{FF2B5EF4-FFF2-40B4-BE49-F238E27FC236}">
                <a16:creationId xmlns:a16="http://schemas.microsoft.com/office/drawing/2014/main" id="{4034BE07-1D81-7787-D862-9E910FC5769D}"/>
              </a:ext>
            </a:extLst>
          </p:cNvPr>
          <p:cNvSpPr txBox="1">
            <a:spLocks/>
          </p:cNvSpPr>
          <p:nvPr/>
        </p:nvSpPr>
        <p:spPr>
          <a:xfrm>
            <a:off x="1186503" y="1554048"/>
            <a:ext cx="668689" cy="49926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t">
            <a:noAutofit/>
          </a:bodyPr>
          <a:lstStyle>
            <a:lvl1pPr marL="0" marR="0" indent="0" algn="l" defTabSz="685800" rtl="0" latinLnBrk="0">
              <a:lnSpc>
                <a:spcPct val="90000"/>
              </a:lnSpc>
              <a:spcBef>
                <a:spcPts val="0"/>
              </a:spcBef>
              <a:spcAft>
                <a:spcPts val="0"/>
              </a:spcAft>
              <a:buClrTx/>
              <a:buSzTx/>
              <a:buFontTx/>
              <a:buNone/>
              <a:tabLst/>
              <a:defRPr sz="3200" b="1" i="0" u="none" strike="noStrike" cap="none" spc="-70" baseline="0">
                <a:solidFill>
                  <a:schemeClr val="accent3"/>
                </a:solidFill>
                <a:uFillTx/>
                <a:latin typeface="Franklin Gothic Demi Cond"/>
                <a:ea typeface="Franklin Gothic Demi Cond"/>
                <a:cs typeface="Franklin Gothic Demi Cond"/>
                <a:sym typeface="Franklin Gothic Demi Cond"/>
              </a:defRPr>
            </a:lvl1pPr>
            <a:lvl2pPr marL="0" marR="0" indent="0" algn="l" defTabSz="685800" rtl="0" latinLnBrk="0">
              <a:lnSpc>
                <a:spcPct val="90000"/>
              </a:lnSpc>
              <a:spcBef>
                <a:spcPts val="0"/>
              </a:spcBef>
              <a:spcAft>
                <a:spcPts val="0"/>
              </a:spcAft>
              <a:buClrTx/>
              <a:buSzTx/>
              <a:buFontTx/>
              <a:buNone/>
              <a:tabLst/>
              <a:defRPr sz="3200" b="1" i="0" u="none" strike="noStrike" cap="none" spc="-70" baseline="0">
                <a:solidFill>
                  <a:schemeClr val="accent3"/>
                </a:solidFill>
                <a:uFillTx/>
                <a:latin typeface="Franklin Gothic Demi Cond"/>
                <a:ea typeface="Franklin Gothic Demi Cond"/>
                <a:cs typeface="Franklin Gothic Demi Cond"/>
                <a:sym typeface="Franklin Gothic Demi Cond"/>
              </a:defRPr>
            </a:lvl2pPr>
            <a:lvl3pPr marL="0" marR="0" indent="0" algn="l" defTabSz="685800" rtl="0" latinLnBrk="0">
              <a:lnSpc>
                <a:spcPct val="90000"/>
              </a:lnSpc>
              <a:spcBef>
                <a:spcPts val="0"/>
              </a:spcBef>
              <a:spcAft>
                <a:spcPts val="0"/>
              </a:spcAft>
              <a:buClrTx/>
              <a:buSzTx/>
              <a:buFontTx/>
              <a:buNone/>
              <a:tabLst/>
              <a:defRPr sz="3200" b="1" i="0" u="none" strike="noStrike" cap="none" spc="-70" baseline="0">
                <a:solidFill>
                  <a:schemeClr val="accent3"/>
                </a:solidFill>
                <a:uFillTx/>
                <a:latin typeface="Franklin Gothic Demi Cond"/>
                <a:ea typeface="Franklin Gothic Demi Cond"/>
                <a:cs typeface="Franklin Gothic Demi Cond"/>
                <a:sym typeface="Franklin Gothic Demi Cond"/>
              </a:defRPr>
            </a:lvl3pPr>
            <a:lvl4pPr marL="0" marR="0" indent="0" algn="l" defTabSz="685800" rtl="0" latinLnBrk="0">
              <a:lnSpc>
                <a:spcPct val="90000"/>
              </a:lnSpc>
              <a:spcBef>
                <a:spcPts val="0"/>
              </a:spcBef>
              <a:spcAft>
                <a:spcPts val="0"/>
              </a:spcAft>
              <a:buClrTx/>
              <a:buSzTx/>
              <a:buFontTx/>
              <a:buNone/>
              <a:tabLst/>
              <a:defRPr sz="3200" b="1" i="0" u="none" strike="noStrike" cap="none" spc="-70" baseline="0">
                <a:solidFill>
                  <a:schemeClr val="accent3"/>
                </a:solidFill>
                <a:uFillTx/>
                <a:latin typeface="Franklin Gothic Demi Cond"/>
                <a:ea typeface="Franklin Gothic Demi Cond"/>
                <a:cs typeface="Franklin Gothic Demi Cond"/>
                <a:sym typeface="Franklin Gothic Demi Cond"/>
              </a:defRPr>
            </a:lvl4pPr>
            <a:lvl5pPr marL="0" marR="0" indent="0" algn="l" defTabSz="685800" rtl="0" latinLnBrk="0">
              <a:lnSpc>
                <a:spcPct val="90000"/>
              </a:lnSpc>
              <a:spcBef>
                <a:spcPts val="0"/>
              </a:spcBef>
              <a:spcAft>
                <a:spcPts val="0"/>
              </a:spcAft>
              <a:buClrTx/>
              <a:buSzTx/>
              <a:buFontTx/>
              <a:buNone/>
              <a:tabLst/>
              <a:defRPr sz="3200" b="1" i="0" u="none" strike="noStrike" cap="none" spc="-70" baseline="0">
                <a:solidFill>
                  <a:schemeClr val="accent3"/>
                </a:solidFill>
                <a:uFillTx/>
                <a:latin typeface="Franklin Gothic Demi Cond"/>
                <a:ea typeface="Franklin Gothic Demi Cond"/>
                <a:cs typeface="Franklin Gothic Demi Cond"/>
                <a:sym typeface="Franklin Gothic Demi Cond"/>
              </a:defRPr>
            </a:lvl5pPr>
            <a:lvl6pPr marL="0" marR="0" indent="0" algn="l" defTabSz="685800" rtl="0" latinLnBrk="0">
              <a:lnSpc>
                <a:spcPct val="90000"/>
              </a:lnSpc>
              <a:spcBef>
                <a:spcPts val="0"/>
              </a:spcBef>
              <a:spcAft>
                <a:spcPts val="0"/>
              </a:spcAft>
              <a:buClrTx/>
              <a:buSzTx/>
              <a:buFontTx/>
              <a:buNone/>
              <a:tabLst/>
              <a:defRPr sz="3200" b="1" i="0" u="none" strike="noStrike" cap="none" spc="-70" baseline="0">
                <a:solidFill>
                  <a:schemeClr val="accent3"/>
                </a:solidFill>
                <a:uFillTx/>
                <a:latin typeface="Franklin Gothic Demi Cond"/>
                <a:ea typeface="Franklin Gothic Demi Cond"/>
                <a:cs typeface="Franklin Gothic Demi Cond"/>
                <a:sym typeface="Franklin Gothic Demi Cond"/>
              </a:defRPr>
            </a:lvl6pPr>
            <a:lvl7pPr marL="0" marR="0" indent="0" algn="l" defTabSz="685800" rtl="0" latinLnBrk="0">
              <a:lnSpc>
                <a:spcPct val="90000"/>
              </a:lnSpc>
              <a:spcBef>
                <a:spcPts val="0"/>
              </a:spcBef>
              <a:spcAft>
                <a:spcPts val="0"/>
              </a:spcAft>
              <a:buClrTx/>
              <a:buSzTx/>
              <a:buFontTx/>
              <a:buNone/>
              <a:tabLst/>
              <a:defRPr sz="3200" b="1" i="0" u="none" strike="noStrike" cap="none" spc="-70" baseline="0">
                <a:solidFill>
                  <a:schemeClr val="accent3"/>
                </a:solidFill>
                <a:uFillTx/>
                <a:latin typeface="Franklin Gothic Demi Cond"/>
                <a:ea typeface="Franklin Gothic Demi Cond"/>
                <a:cs typeface="Franklin Gothic Demi Cond"/>
                <a:sym typeface="Franklin Gothic Demi Cond"/>
              </a:defRPr>
            </a:lvl7pPr>
            <a:lvl8pPr marL="0" marR="0" indent="0" algn="l" defTabSz="685800" rtl="0" latinLnBrk="0">
              <a:lnSpc>
                <a:spcPct val="90000"/>
              </a:lnSpc>
              <a:spcBef>
                <a:spcPts val="0"/>
              </a:spcBef>
              <a:spcAft>
                <a:spcPts val="0"/>
              </a:spcAft>
              <a:buClrTx/>
              <a:buSzTx/>
              <a:buFontTx/>
              <a:buNone/>
              <a:tabLst/>
              <a:defRPr sz="3200" b="1" i="0" u="none" strike="noStrike" cap="none" spc="-70" baseline="0">
                <a:solidFill>
                  <a:schemeClr val="accent3"/>
                </a:solidFill>
                <a:uFillTx/>
                <a:latin typeface="Franklin Gothic Demi Cond"/>
                <a:ea typeface="Franklin Gothic Demi Cond"/>
                <a:cs typeface="Franklin Gothic Demi Cond"/>
                <a:sym typeface="Franklin Gothic Demi Cond"/>
              </a:defRPr>
            </a:lvl8pPr>
            <a:lvl9pPr marL="0" marR="0" indent="0" algn="l" defTabSz="685800" rtl="0" latinLnBrk="0">
              <a:lnSpc>
                <a:spcPct val="90000"/>
              </a:lnSpc>
              <a:spcBef>
                <a:spcPts val="0"/>
              </a:spcBef>
              <a:spcAft>
                <a:spcPts val="0"/>
              </a:spcAft>
              <a:buClrTx/>
              <a:buSzTx/>
              <a:buFontTx/>
              <a:buNone/>
              <a:tabLst/>
              <a:defRPr sz="3200" b="1" i="0" u="none" strike="noStrike" cap="none" spc="-70" baseline="0">
                <a:solidFill>
                  <a:schemeClr val="accent3"/>
                </a:solidFill>
                <a:uFillTx/>
                <a:latin typeface="Franklin Gothic Demi Cond"/>
                <a:ea typeface="Franklin Gothic Demi Cond"/>
                <a:cs typeface="Franklin Gothic Demi Cond"/>
                <a:sym typeface="Franklin Gothic Demi Cond"/>
              </a:defRPr>
            </a:lvl9pPr>
          </a:lstStyle>
          <a:p>
            <a:r>
              <a:rPr lang="sv-SE" sz="2400"/>
              <a:t>SVR</a:t>
            </a:r>
          </a:p>
        </p:txBody>
      </p:sp>
      <p:sp>
        <p:nvSpPr>
          <p:cNvPr id="6" name="Titre 1">
            <a:extLst>
              <a:ext uri="{FF2B5EF4-FFF2-40B4-BE49-F238E27FC236}">
                <a16:creationId xmlns:a16="http://schemas.microsoft.com/office/drawing/2014/main" id="{C6D3B773-2C52-E268-0F6B-7F0D17C058D5}"/>
              </a:ext>
            </a:extLst>
          </p:cNvPr>
          <p:cNvSpPr txBox="1">
            <a:spLocks/>
          </p:cNvSpPr>
          <p:nvPr/>
        </p:nvSpPr>
        <p:spPr>
          <a:xfrm>
            <a:off x="3201592" y="1546006"/>
            <a:ext cx="1927999" cy="3536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oAutofit/>
          </a:bodyPr>
          <a:lstStyle>
            <a:lvl1pPr marL="0" marR="0" indent="0" algn="l" defTabSz="685800" rtl="0" latinLnBrk="0">
              <a:lnSpc>
                <a:spcPct val="90000"/>
              </a:lnSpc>
              <a:spcBef>
                <a:spcPts val="0"/>
              </a:spcBef>
              <a:spcAft>
                <a:spcPts val="0"/>
              </a:spcAft>
              <a:buClrTx/>
              <a:buSzTx/>
              <a:buFontTx/>
              <a:buNone/>
              <a:tabLst/>
              <a:defRPr sz="3200" b="1" i="0" u="none" strike="noStrike" cap="none" spc="-70" baseline="0">
                <a:solidFill>
                  <a:schemeClr val="accent3"/>
                </a:solidFill>
                <a:uFillTx/>
                <a:latin typeface="Franklin Gothic Demi Cond"/>
                <a:ea typeface="Franklin Gothic Demi Cond"/>
                <a:cs typeface="Franklin Gothic Demi Cond"/>
                <a:sym typeface="Franklin Gothic Demi Cond"/>
              </a:defRPr>
            </a:lvl1pPr>
            <a:lvl2pPr marL="0" marR="0" indent="0" algn="l" defTabSz="685800" rtl="0" latinLnBrk="0">
              <a:lnSpc>
                <a:spcPct val="90000"/>
              </a:lnSpc>
              <a:spcBef>
                <a:spcPts val="0"/>
              </a:spcBef>
              <a:spcAft>
                <a:spcPts val="0"/>
              </a:spcAft>
              <a:buClrTx/>
              <a:buSzTx/>
              <a:buFontTx/>
              <a:buNone/>
              <a:tabLst/>
              <a:defRPr sz="3200" b="1" i="0" u="none" strike="noStrike" cap="none" spc="-70" baseline="0">
                <a:solidFill>
                  <a:schemeClr val="accent3"/>
                </a:solidFill>
                <a:uFillTx/>
                <a:latin typeface="Franklin Gothic Demi Cond"/>
                <a:ea typeface="Franklin Gothic Demi Cond"/>
                <a:cs typeface="Franklin Gothic Demi Cond"/>
                <a:sym typeface="Franklin Gothic Demi Cond"/>
              </a:defRPr>
            </a:lvl2pPr>
            <a:lvl3pPr marL="0" marR="0" indent="0" algn="l" defTabSz="685800" rtl="0" latinLnBrk="0">
              <a:lnSpc>
                <a:spcPct val="90000"/>
              </a:lnSpc>
              <a:spcBef>
                <a:spcPts val="0"/>
              </a:spcBef>
              <a:spcAft>
                <a:spcPts val="0"/>
              </a:spcAft>
              <a:buClrTx/>
              <a:buSzTx/>
              <a:buFontTx/>
              <a:buNone/>
              <a:tabLst/>
              <a:defRPr sz="3200" b="1" i="0" u="none" strike="noStrike" cap="none" spc="-70" baseline="0">
                <a:solidFill>
                  <a:schemeClr val="accent3"/>
                </a:solidFill>
                <a:uFillTx/>
                <a:latin typeface="Franklin Gothic Demi Cond"/>
                <a:ea typeface="Franklin Gothic Demi Cond"/>
                <a:cs typeface="Franklin Gothic Demi Cond"/>
                <a:sym typeface="Franklin Gothic Demi Cond"/>
              </a:defRPr>
            </a:lvl3pPr>
            <a:lvl4pPr marL="0" marR="0" indent="0" algn="l" defTabSz="685800" rtl="0" latinLnBrk="0">
              <a:lnSpc>
                <a:spcPct val="90000"/>
              </a:lnSpc>
              <a:spcBef>
                <a:spcPts val="0"/>
              </a:spcBef>
              <a:spcAft>
                <a:spcPts val="0"/>
              </a:spcAft>
              <a:buClrTx/>
              <a:buSzTx/>
              <a:buFontTx/>
              <a:buNone/>
              <a:tabLst/>
              <a:defRPr sz="3200" b="1" i="0" u="none" strike="noStrike" cap="none" spc="-70" baseline="0">
                <a:solidFill>
                  <a:schemeClr val="accent3"/>
                </a:solidFill>
                <a:uFillTx/>
                <a:latin typeface="Franklin Gothic Demi Cond"/>
                <a:ea typeface="Franklin Gothic Demi Cond"/>
                <a:cs typeface="Franklin Gothic Demi Cond"/>
                <a:sym typeface="Franklin Gothic Demi Cond"/>
              </a:defRPr>
            </a:lvl4pPr>
            <a:lvl5pPr marL="0" marR="0" indent="0" algn="l" defTabSz="685800" rtl="0" latinLnBrk="0">
              <a:lnSpc>
                <a:spcPct val="90000"/>
              </a:lnSpc>
              <a:spcBef>
                <a:spcPts val="0"/>
              </a:spcBef>
              <a:spcAft>
                <a:spcPts val="0"/>
              </a:spcAft>
              <a:buClrTx/>
              <a:buSzTx/>
              <a:buFontTx/>
              <a:buNone/>
              <a:tabLst/>
              <a:defRPr sz="3200" b="1" i="0" u="none" strike="noStrike" cap="none" spc="-70" baseline="0">
                <a:solidFill>
                  <a:schemeClr val="accent3"/>
                </a:solidFill>
                <a:uFillTx/>
                <a:latin typeface="Franklin Gothic Demi Cond"/>
                <a:ea typeface="Franklin Gothic Demi Cond"/>
                <a:cs typeface="Franklin Gothic Demi Cond"/>
                <a:sym typeface="Franklin Gothic Demi Cond"/>
              </a:defRPr>
            </a:lvl5pPr>
            <a:lvl6pPr marL="0" marR="0" indent="0" algn="l" defTabSz="685800" rtl="0" latinLnBrk="0">
              <a:lnSpc>
                <a:spcPct val="90000"/>
              </a:lnSpc>
              <a:spcBef>
                <a:spcPts val="0"/>
              </a:spcBef>
              <a:spcAft>
                <a:spcPts val="0"/>
              </a:spcAft>
              <a:buClrTx/>
              <a:buSzTx/>
              <a:buFontTx/>
              <a:buNone/>
              <a:tabLst/>
              <a:defRPr sz="3200" b="1" i="0" u="none" strike="noStrike" cap="none" spc="-70" baseline="0">
                <a:solidFill>
                  <a:schemeClr val="accent3"/>
                </a:solidFill>
                <a:uFillTx/>
                <a:latin typeface="Franklin Gothic Demi Cond"/>
                <a:ea typeface="Franklin Gothic Demi Cond"/>
                <a:cs typeface="Franklin Gothic Demi Cond"/>
                <a:sym typeface="Franklin Gothic Demi Cond"/>
              </a:defRPr>
            </a:lvl6pPr>
            <a:lvl7pPr marL="0" marR="0" indent="0" algn="l" defTabSz="685800" rtl="0" latinLnBrk="0">
              <a:lnSpc>
                <a:spcPct val="90000"/>
              </a:lnSpc>
              <a:spcBef>
                <a:spcPts val="0"/>
              </a:spcBef>
              <a:spcAft>
                <a:spcPts val="0"/>
              </a:spcAft>
              <a:buClrTx/>
              <a:buSzTx/>
              <a:buFontTx/>
              <a:buNone/>
              <a:tabLst/>
              <a:defRPr sz="3200" b="1" i="0" u="none" strike="noStrike" cap="none" spc="-70" baseline="0">
                <a:solidFill>
                  <a:schemeClr val="accent3"/>
                </a:solidFill>
                <a:uFillTx/>
                <a:latin typeface="Franklin Gothic Demi Cond"/>
                <a:ea typeface="Franklin Gothic Demi Cond"/>
                <a:cs typeface="Franklin Gothic Demi Cond"/>
                <a:sym typeface="Franklin Gothic Demi Cond"/>
              </a:defRPr>
            </a:lvl7pPr>
            <a:lvl8pPr marL="0" marR="0" indent="0" algn="l" defTabSz="685800" rtl="0" latinLnBrk="0">
              <a:lnSpc>
                <a:spcPct val="90000"/>
              </a:lnSpc>
              <a:spcBef>
                <a:spcPts val="0"/>
              </a:spcBef>
              <a:spcAft>
                <a:spcPts val="0"/>
              </a:spcAft>
              <a:buClrTx/>
              <a:buSzTx/>
              <a:buFontTx/>
              <a:buNone/>
              <a:tabLst/>
              <a:defRPr sz="3200" b="1" i="0" u="none" strike="noStrike" cap="none" spc="-70" baseline="0">
                <a:solidFill>
                  <a:schemeClr val="accent3"/>
                </a:solidFill>
                <a:uFillTx/>
                <a:latin typeface="Franklin Gothic Demi Cond"/>
                <a:ea typeface="Franklin Gothic Demi Cond"/>
                <a:cs typeface="Franklin Gothic Demi Cond"/>
                <a:sym typeface="Franklin Gothic Demi Cond"/>
              </a:defRPr>
            </a:lvl8pPr>
            <a:lvl9pPr marL="0" marR="0" indent="0" algn="l" defTabSz="685800" rtl="0" latinLnBrk="0">
              <a:lnSpc>
                <a:spcPct val="90000"/>
              </a:lnSpc>
              <a:spcBef>
                <a:spcPts val="0"/>
              </a:spcBef>
              <a:spcAft>
                <a:spcPts val="0"/>
              </a:spcAft>
              <a:buClrTx/>
              <a:buSzTx/>
              <a:buFontTx/>
              <a:buNone/>
              <a:tabLst/>
              <a:defRPr sz="3200" b="1" i="0" u="none" strike="noStrike" cap="none" spc="-70" baseline="0">
                <a:solidFill>
                  <a:schemeClr val="accent3"/>
                </a:solidFill>
                <a:uFillTx/>
                <a:latin typeface="Franklin Gothic Demi Cond"/>
                <a:ea typeface="Franklin Gothic Demi Cond"/>
                <a:cs typeface="Franklin Gothic Demi Cond"/>
                <a:sym typeface="Franklin Gothic Demi Cond"/>
              </a:defRPr>
            </a:lvl9pPr>
          </a:lstStyle>
          <a:p>
            <a:r>
              <a:rPr lang="sv-SE" sz="2400" err="1"/>
              <a:t>Random</a:t>
            </a:r>
            <a:r>
              <a:rPr lang="sv-SE" sz="2400"/>
              <a:t> Forest</a:t>
            </a:r>
          </a:p>
        </p:txBody>
      </p:sp>
      <p:sp>
        <p:nvSpPr>
          <p:cNvPr id="7" name="Titre 1">
            <a:extLst>
              <a:ext uri="{FF2B5EF4-FFF2-40B4-BE49-F238E27FC236}">
                <a16:creationId xmlns:a16="http://schemas.microsoft.com/office/drawing/2014/main" id="{6742A889-699C-EB34-AD40-83B7FBE2CDEA}"/>
              </a:ext>
            </a:extLst>
          </p:cNvPr>
          <p:cNvSpPr txBox="1">
            <a:spLocks/>
          </p:cNvSpPr>
          <p:nvPr/>
        </p:nvSpPr>
        <p:spPr>
          <a:xfrm>
            <a:off x="6454022" y="1547429"/>
            <a:ext cx="1356498" cy="49926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t">
            <a:noAutofit/>
          </a:bodyPr>
          <a:lstStyle>
            <a:lvl1pPr marL="0" marR="0" indent="0" algn="l" defTabSz="685800" rtl="0" latinLnBrk="0">
              <a:lnSpc>
                <a:spcPct val="90000"/>
              </a:lnSpc>
              <a:spcBef>
                <a:spcPts val="0"/>
              </a:spcBef>
              <a:spcAft>
                <a:spcPts val="0"/>
              </a:spcAft>
              <a:buClrTx/>
              <a:buSzTx/>
              <a:buFontTx/>
              <a:buNone/>
              <a:tabLst/>
              <a:defRPr sz="3200" b="1" i="0" u="none" strike="noStrike" cap="none" spc="-70" baseline="0">
                <a:solidFill>
                  <a:schemeClr val="accent3"/>
                </a:solidFill>
                <a:uFillTx/>
                <a:latin typeface="Franklin Gothic Demi Cond"/>
                <a:ea typeface="Franklin Gothic Demi Cond"/>
                <a:cs typeface="Franklin Gothic Demi Cond"/>
                <a:sym typeface="Franklin Gothic Demi Cond"/>
              </a:defRPr>
            </a:lvl1pPr>
            <a:lvl2pPr marL="0" marR="0" indent="0" algn="l" defTabSz="685800" rtl="0" latinLnBrk="0">
              <a:lnSpc>
                <a:spcPct val="90000"/>
              </a:lnSpc>
              <a:spcBef>
                <a:spcPts val="0"/>
              </a:spcBef>
              <a:spcAft>
                <a:spcPts val="0"/>
              </a:spcAft>
              <a:buClrTx/>
              <a:buSzTx/>
              <a:buFontTx/>
              <a:buNone/>
              <a:tabLst/>
              <a:defRPr sz="3200" b="1" i="0" u="none" strike="noStrike" cap="none" spc="-70" baseline="0">
                <a:solidFill>
                  <a:schemeClr val="accent3"/>
                </a:solidFill>
                <a:uFillTx/>
                <a:latin typeface="Franklin Gothic Demi Cond"/>
                <a:ea typeface="Franklin Gothic Demi Cond"/>
                <a:cs typeface="Franklin Gothic Demi Cond"/>
                <a:sym typeface="Franklin Gothic Demi Cond"/>
              </a:defRPr>
            </a:lvl2pPr>
            <a:lvl3pPr marL="0" marR="0" indent="0" algn="l" defTabSz="685800" rtl="0" latinLnBrk="0">
              <a:lnSpc>
                <a:spcPct val="90000"/>
              </a:lnSpc>
              <a:spcBef>
                <a:spcPts val="0"/>
              </a:spcBef>
              <a:spcAft>
                <a:spcPts val="0"/>
              </a:spcAft>
              <a:buClrTx/>
              <a:buSzTx/>
              <a:buFontTx/>
              <a:buNone/>
              <a:tabLst/>
              <a:defRPr sz="3200" b="1" i="0" u="none" strike="noStrike" cap="none" spc="-70" baseline="0">
                <a:solidFill>
                  <a:schemeClr val="accent3"/>
                </a:solidFill>
                <a:uFillTx/>
                <a:latin typeface="Franklin Gothic Demi Cond"/>
                <a:ea typeface="Franklin Gothic Demi Cond"/>
                <a:cs typeface="Franklin Gothic Demi Cond"/>
                <a:sym typeface="Franklin Gothic Demi Cond"/>
              </a:defRPr>
            </a:lvl3pPr>
            <a:lvl4pPr marL="0" marR="0" indent="0" algn="l" defTabSz="685800" rtl="0" latinLnBrk="0">
              <a:lnSpc>
                <a:spcPct val="90000"/>
              </a:lnSpc>
              <a:spcBef>
                <a:spcPts val="0"/>
              </a:spcBef>
              <a:spcAft>
                <a:spcPts val="0"/>
              </a:spcAft>
              <a:buClrTx/>
              <a:buSzTx/>
              <a:buFontTx/>
              <a:buNone/>
              <a:tabLst/>
              <a:defRPr sz="3200" b="1" i="0" u="none" strike="noStrike" cap="none" spc="-70" baseline="0">
                <a:solidFill>
                  <a:schemeClr val="accent3"/>
                </a:solidFill>
                <a:uFillTx/>
                <a:latin typeface="Franklin Gothic Demi Cond"/>
                <a:ea typeface="Franklin Gothic Demi Cond"/>
                <a:cs typeface="Franklin Gothic Demi Cond"/>
                <a:sym typeface="Franklin Gothic Demi Cond"/>
              </a:defRPr>
            </a:lvl4pPr>
            <a:lvl5pPr marL="0" marR="0" indent="0" algn="l" defTabSz="685800" rtl="0" latinLnBrk="0">
              <a:lnSpc>
                <a:spcPct val="90000"/>
              </a:lnSpc>
              <a:spcBef>
                <a:spcPts val="0"/>
              </a:spcBef>
              <a:spcAft>
                <a:spcPts val="0"/>
              </a:spcAft>
              <a:buClrTx/>
              <a:buSzTx/>
              <a:buFontTx/>
              <a:buNone/>
              <a:tabLst/>
              <a:defRPr sz="3200" b="1" i="0" u="none" strike="noStrike" cap="none" spc="-70" baseline="0">
                <a:solidFill>
                  <a:schemeClr val="accent3"/>
                </a:solidFill>
                <a:uFillTx/>
                <a:latin typeface="Franklin Gothic Demi Cond"/>
                <a:ea typeface="Franklin Gothic Demi Cond"/>
                <a:cs typeface="Franklin Gothic Demi Cond"/>
                <a:sym typeface="Franklin Gothic Demi Cond"/>
              </a:defRPr>
            </a:lvl5pPr>
            <a:lvl6pPr marL="0" marR="0" indent="0" algn="l" defTabSz="685800" rtl="0" latinLnBrk="0">
              <a:lnSpc>
                <a:spcPct val="90000"/>
              </a:lnSpc>
              <a:spcBef>
                <a:spcPts val="0"/>
              </a:spcBef>
              <a:spcAft>
                <a:spcPts val="0"/>
              </a:spcAft>
              <a:buClrTx/>
              <a:buSzTx/>
              <a:buFontTx/>
              <a:buNone/>
              <a:tabLst/>
              <a:defRPr sz="3200" b="1" i="0" u="none" strike="noStrike" cap="none" spc="-70" baseline="0">
                <a:solidFill>
                  <a:schemeClr val="accent3"/>
                </a:solidFill>
                <a:uFillTx/>
                <a:latin typeface="Franklin Gothic Demi Cond"/>
                <a:ea typeface="Franklin Gothic Demi Cond"/>
                <a:cs typeface="Franklin Gothic Demi Cond"/>
                <a:sym typeface="Franklin Gothic Demi Cond"/>
              </a:defRPr>
            </a:lvl6pPr>
            <a:lvl7pPr marL="0" marR="0" indent="0" algn="l" defTabSz="685800" rtl="0" latinLnBrk="0">
              <a:lnSpc>
                <a:spcPct val="90000"/>
              </a:lnSpc>
              <a:spcBef>
                <a:spcPts val="0"/>
              </a:spcBef>
              <a:spcAft>
                <a:spcPts val="0"/>
              </a:spcAft>
              <a:buClrTx/>
              <a:buSzTx/>
              <a:buFontTx/>
              <a:buNone/>
              <a:tabLst/>
              <a:defRPr sz="3200" b="1" i="0" u="none" strike="noStrike" cap="none" spc="-70" baseline="0">
                <a:solidFill>
                  <a:schemeClr val="accent3"/>
                </a:solidFill>
                <a:uFillTx/>
                <a:latin typeface="Franklin Gothic Demi Cond"/>
                <a:ea typeface="Franklin Gothic Demi Cond"/>
                <a:cs typeface="Franklin Gothic Demi Cond"/>
                <a:sym typeface="Franklin Gothic Demi Cond"/>
              </a:defRPr>
            </a:lvl7pPr>
            <a:lvl8pPr marL="0" marR="0" indent="0" algn="l" defTabSz="685800" rtl="0" latinLnBrk="0">
              <a:lnSpc>
                <a:spcPct val="90000"/>
              </a:lnSpc>
              <a:spcBef>
                <a:spcPts val="0"/>
              </a:spcBef>
              <a:spcAft>
                <a:spcPts val="0"/>
              </a:spcAft>
              <a:buClrTx/>
              <a:buSzTx/>
              <a:buFontTx/>
              <a:buNone/>
              <a:tabLst/>
              <a:defRPr sz="3200" b="1" i="0" u="none" strike="noStrike" cap="none" spc="-70" baseline="0">
                <a:solidFill>
                  <a:schemeClr val="accent3"/>
                </a:solidFill>
                <a:uFillTx/>
                <a:latin typeface="Franklin Gothic Demi Cond"/>
                <a:ea typeface="Franklin Gothic Demi Cond"/>
                <a:cs typeface="Franklin Gothic Demi Cond"/>
                <a:sym typeface="Franklin Gothic Demi Cond"/>
              </a:defRPr>
            </a:lvl8pPr>
            <a:lvl9pPr marL="0" marR="0" indent="0" algn="l" defTabSz="685800" rtl="0" latinLnBrk="0">
              <a:lnSpc>
                <a:spcPct val="90000"/>
              </a:lnSpc>
              <a:spcBef>
                <a:spcPts val="0"/>
              </a:spcBef>
              <a:spcAft>
                <a:spcPts val="0"/>
              </a:spcAft>
              <a:buClrTx/>
              <a:buSzTx/>
              <a:buFontTx/>
              <a:buNone/>
              <a:tabLst/>
              <a:defRPr sz="3200" b="1" i="0" u="none" strike="noStrike" cap="none" spc="-70" baseline="0">
                <a:solidFill>
                  <a:schemeClr val="accent3"/>
                </a:solidFill>
                <a:uFillTx/>
                <a:latin typeface="Franklin Gothic Demi Cond"/>
                <a:ea typeface="Franklin Gothic Demi Cond"/>
                <a:cs typeface="Franklin Gothic Demi Cond"/>
                <a:sym typeface="Franklin Gothic Demi Cond"/>
              </a:defRPr>
            </a:lvl9pPr>
          </a:lstStyle>
          <a:p>
            <a:r>
              <a:rPr lang="sv-SE" sz="2400" err="1"/>
              <a:t>XGBoost</a:t>
            </a:r>
            <a:endParaRPr lang="sv-SE" sz="2400"/>
          </a:p>
          <a:p>
            <a:endParaRPr lang="sv-SE" sz="2400"/>
          </a:p>
        </p:txBody>
      </p:sp>
      <p:pic>
        <p:nvPicPr>
          <p:cNvPr id="4" name="Image 3" descr="Une image contenant texte, reçu, Police, capture d’écran&#10;&#10;Description générée automatiquement">
            <a:extLst>
              <a:ext uri="{FF2B5EF4-FFF2-40B4-BE49-F238E27FC236}">
                <a16:creationId xmlns:a16="http://schemas.microsoft.com/office/drawing/2014/main" id="{24E1C959-BF1B-489A-260F-99FD32136C90}"/>
              </a:ext>
            </a:extLst>
          </p:cNvPr>
          <p:cNvPicPr>
            <a:picLocks noChangeAspect="1"/>
          </p:cNvPicPr>
          <p:nvPr/>
        </p:nvPicPr>
        <p:blipFill>
          <a:blip r:embed="rId2"/>
          <a:stretch>
            <a:fillRect/>
          </a:stretch>
        </p:blipFill>
        <p:spPr>
          <a:xfrm>
            <a:off x="2965554" y="2206053"/>
            <a:ext cx="2247900" cy="1752600"/>
          </a:xfrm>
          <a:prstGeom prst="rect">
            <a:avLst/>
          </a:prstGeom>
        </p:spPr>
      </p:pic>
      <p:pic>
        <p:nvPicPr>
          <p:cNvPr id="8" name="Image 7" descr="Une image contenant texte, capture d’écran, Police, reçu&#10;&#10;Description générée automatiquement">
            <a:extLst>
              <a:ext uri="{FF2B5EF4-FFF2-40B4-BE49-F238E27FC236}">
                <a16:creationId xmlns:a16="http://schemas.microsoft.com/office/drawing/2014/main" id="{11DB6FED-67D0-BCFA-5744-CBE302B11DBE}"/>
              </a:ext>
            </a:extLst>
          </p:cNvPr>
          <p:cNvPicPr>
            <a:picLocks noChangeAspect="1"/>
          </p:cNvPicPr>
          <p:nvPr/>
        </p:nvPicPr>
        <p:blipFill>
          <a:blip r:embed="rId3"/>
          <a:stretch>
            <a:fillRect/>
          </a:stretch>
        </p:blipFill>
        <p:spPr>
          <a:xfrm>
            <a:off x="409966" y="2444412"/>
            <a:ext cx="2229631" cy="1280566"/>
          </a:xfrm>
          <a:prstGeom prst="rect">
            <a:avLst/>
          </a:prstGeom>
        </p:spPr>
      </p:pic>
      <p:pic>
        <p:nvPicPr>
          <p:cNvPr id="10" name="Image 9" descr="Une image contenant texte, capture d’écran, Police, nombre&#10;&#10;Description générée automatiquement">
            <a:extLst>
              <a:ext uri="{FF2B5EF4-FFF2-40B4-BE49-F238E27FC236}">
                <a16:creationId xmlns:a16="http://schemas.microsoft.com/office/drawing/2014/main" id="{7CD2D755-3AB0-CFBE-24CC-D4E1AD67C766}"/>
              </a:ext>
            </a:extLst>
          </p:cNvPr>
          <p:cNvPicPr>
            <a:picLocks noChangeAspect="1"/>
          </p:cNvPicPr>
          <p:nvPr/>
        </p:nvPicPr>
        <p:blipFill>
          <a:blip r:embed="rId4"/>
          <a:stretch>
            <a:fillRect/>
          </a:stretch>
        </p:blipFill>
        <p:spPr>
          <a:xfrm>
            <a:off x="5584930" y="2131024"/>
            <a:ext cx="2621093" cy="1832392"/>
          </a:xfrm>
          <a:prstGeom prst="rect">
            <a:avLst/>
          </a:prstGeom>
        </p:spPr>
      </p:pic>
    </p:spTree>
    <p:extLst>
      <p:ext uri="{BB962C8B-B14F-4D97-AF65-F5344CB8AC3E}">
        <p14:creationId xmlns:p14="http://schemas.microsoft.com/office/powerpoint/2010/main" val="311198102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06D62FB2-0D53-9CD7-5E24-D78C5301C9DC}"/>
              </a:ext>
            </a:extLst>
          </p:cNvPr>
          <p:cNvSpPr>
            <a:spLocks noGrp="1"/>
          </p:cNvSpPr>
          <p:nvPr>
            <p:ph type="body" idx="1"/>
          </p:nvPr>
        </p:nvSpPr>
        <p:spPr>
          <a:xfrm>
            <a:off x="711302" y="2255615"/>
            <a:ext cx="8048985" cy="2694845"/>
          </a:xfrm>
        </p:spPr>
        <p:txBody>
          <a:bodyPr lIns="45719" tIns="45720" rIns="45719" bIns="45720" anchor="t">
            <a:normAutofit/>
          </a:bodyPr>
          <a:lstStyle/>
          <a:p>
            <a:r>
              <a:rPr lang="fr-FR" err="1"/>
              <a:t>Get</a:t>
            </a:r>
            <a:r>
              <a:rPr lang="fr-FR"/>
              <a:t> </a:t>
            </a:r>
            <a:r>
              <a:rPr lang="fr-FR" err="1"/>
              <a:t>prediction</a:t>
            </a:r>
            <a:r>
              <a:rPr lang="fr-FR"/>
              <a:t> for Gamma </a:t>
            </a:r>
            <a:r>
              <a:rPr lang="fr-FR" err="1"/>
              <a:t>with</a:t>
            </a:r>
          </a:p>
          <a:p>
            <a:endParaRPr lang="fr-FR"/>
          </a:p>
          <a:p>
            <a:endParaRPr lang="fr-FR"/>
          </a:p>
          <a:p>
            <a:endParaRPr lang="fr-FR"/>
          </a:p>
          <a:p>
            <a:r>
              <a:rPr lang="fr-FR" err="1"/>
              <a:t>What</a:t>
            </a:r>
            <a:r>
              <a:rPr lang="fr-FR"/>
              <a:t> about the </a:t>
            </a:r>
            <a:r>
              <a:rPr lang="fr-FR" err="1"/>
              <a:t>prediction</a:t>
            </a:r>
            <a:r>
              <a:rPr lang="fr-FR"/>
              <a:t> of Delta ? </a:t>
            </a:r>
          </a:p>
          <a:p>
            <a:pPr marL="535305" lvl="1" indent="-192405"/>
            <a:r>
              <a:rPr lang="fr-FR"/>
              <a:t>2 </a:t>
            </a:r>
            <a:r>
              <a:rPr lang="fr-FR" err="1"/>
              <a:t>other</a:t>
            </a:r>
            <a:r>
              <a:rPr lang="fr-FR"/>
              <a:t> </a:t>
            </a:r>
            <a:r>
              <a:rPr lang="fr-FR" err="1"/>
              <a:t>regressions</a:t>
            </a:r>
          </a:p>
          <a:p>
            <a:pPr marL="535305" lvl="1" indent="-192405"/>
            <a:r>
              <a:rPr lang="fr-FR"/>
              <a:t>Taylor approximations </a:t>
            </a:r>
            <a:r>
              <a:rPr lang="fr-FR" err="1"/>
              <a:t>since</a:t>
            </a:r>
            <a:r>
              <a:rPr lang="fr-FR"/>
              <a:t> </a:t>
            </a:r>
            <a:r>
              <a:rPr lang="fr-FR" err="1"/>
              <a:t>we</a:t>
            </a:r>
            <a:r>
              <a:rPr lang="fr-FR"/>
              <a:t> have </a:t>
            </a:r>
            <a:r>
              <a:rPr lang="fr-FR" err="1"/>
              <a:t>predicted</a:t>
            </a:r>
            <a:r>
              <a:rPr lang="fr-FR"/>
              <a:t> </a:t>
            </a:r>
            <a:r>
              <a:rPr lang="fr-FR" err="1"/>
              <a:t>its</a:t>
            </a:r>
            <a:r>
              <a:rPr lang="fr-FR"/>
              <a:t> </a:t>
            </a:r>
            <a:r>
              <a:rPr lang="fr-FR" err="1"/>
              <a:t>derivative</a:t>
            </a:r>
            <a:r>
              <a:rPr lang="fr-FR"/>
              <a:t> Gamma</a:t>
            </a:r>
          </a:p>
        </p:txBody>
      </p:sp>
      <p:sp>
        <p:nvSpPr>
          <p:cNvPr id="3" name="Titre 2">
            <a:extLst>
              <a:ext uri="{FF2B5EF4-FFF2-40B4-BE49-F238E27FC236}">
                <a16:creationId xmlns:a16="http://schemas.microsoft.com/office/drawing/2014/main" id="{F725DCBC-4067-4C83-3326-BE865332125B}"/>
              </a:ext>
            </a:extLst>
          </p:cNvPr>
          <p:cNvSpPr>
            <a:spLocks noGrp="1"/>
          </p:cNvSpPr>
          <p:nvPr>
            <p:ph type="title"/>
          </p:nvPr>
        </p:nvSpPr>
        <p:spPr>
          <a:xfrm>
            <a:off x="904875" y="131031"/>
            <a:ext cx="4925247" cy="1072755"/>
          </a:xfrm>
        </p:spPr>
        <p:txBody>
          <a:bodyPr lIns="0" tIns="0" rIns="0" bIns="0" anchor="t">
            <a:normAutofit/>
          </a:bodyPr>
          <a:lstStyle/>
          <a:p>
            <a:r>
              <a:rPr lang="fr-FR"/>
              <a:t>Back to Delta-Gamma </a:t>
            </a:r>
            <a:r>
              <a:rPr lang="fr-FR" err="1"/>
              <a:t>hedging</a:t>
            </a:r>
          </a:p>
        </p:txBody>
      </p:sp>
      <p:pic>
        <p:nvPicPr>
          <p:cNvPr id="4" name="Image 3" descr="Une image contenant texte, Police, capture d’écran, blanc&#10;&#10;Description générée automatiquement">
            <a:extLst>
              <a:ext uri="{FF2B5EF4-FFF2-40B4-BE49-F238E27FC236}">
                <a16:creationId xmlns:a16="http://schemas.microsoft.com/office/drawing/2014/main" id="{4B9BE9DB-6947-113A-247C-DF0FA0617EDB}"/>
              </a:ext>
            </a:extLst>
          </p:cNvPr>
          <p:cNvPicPr>
            <a:picLocks noChangeAspect="1"/>
          </p:cNvPicPr>
          <p:nvPr/>
        </p:nvPicPr>
        <p:blipFill>
          <a:blip r:embed="rId2"/>
          <a:stretch>
            <a:fillRect/>
          </a:stretch>
        </p:blipFill>
        <p:spPr>
          <a:xfrm>
            <a:off x="811162" y="778886"/>
            <a:ext cx="7521678" cy="1295118"/>
          </a:xfrm>
          <a:prstGeom prst="rect">
            <a:avLst/>
          </a:prstGeom>
        </p:spPr>
      </p:pic>
      <p:pic>
        <p:nvPicPr>
          <p:cNvPr id="5" name="Image 4" descr="Une image contenant Police, blanc, texte, typographie&#10;&#10;Description générée automatiquement">
            <a:extLst>
              <a:ext uri="{FF2B5EF4-FFF2-40B4-BE49-F238E27FC236}">
                <a16:creationId xmlns:a16="http://schemas.microsoft.com/office/drawing/2014/main" id="{98B9F9FC-9942-A4C6-D73D-CD5935453858}"/>
              </a:ext>
            </a:extLst>
          </p:cNvPr>
          <p:cNvPicPr>
            <a:picLocks noChangeAspect="1"/>
          </p:cNvPicPr>
          <p:nvPr/>
        </p:nvPicPr>
        <p:blipFill>
          <a:blip r:embed="rId3"/>
          <a:stretch>
            <a:fillRect/>
          </a:stretch>
        </p:blipFill>
        <p:spPr>
          <a:xfrm>
            <a:off x="3625645" y="2650714"/>
            <a:ext cx="1892710" cy="639405"/>
          </a:xfrm>
          <a:prstGeom prst="rect">
            <a:avLst/>
          </a:prstGeom>
        </p:spPr>
      </p:pic>
    </p:spTree>
    <p:extLst>
      <p:ext uri="{BB962C8B-B14F-4D97-AF65-F5344CB8AC3E}">
        <p14:creationId xmlns:p14="http://schemas.microsoft.com/office/powerpoint/2010/main" val="369439037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vieil homme marocain devant une table avec du thé qui fait un calin à des billets d'argent">
            <a:extLst>
              <a:ext uri="{FF2B5EF4-FFF2-40B4-BE49-F238E27FC236}">
                <a16:creationId xmlns:a16="http://schemas.microsoft.com/office/drawing/2014/main" id="{57414EF2-F09E-9D5E-9BB5-3738AE090DE7}"/>
              </a:ext>
            </a:extLst>
          </p:cNvPr>
          <p:cNvPicPr>
            <a:picLocks noChangeAspect="1"/>
          </p:cNvPicPr>
          <p:nvPr/>
        </p:nvPicPr>
        <p:blipFill>
          <a:blip r:embed="rId2"/>
          <a:stretch>
            <a:fillRect/>
          </a:stretch>
        </p:blipFill>
        <p:spPr>
          <a:xfrm>
            <a:off x="2506833" y="667490"/>
            <a:ext cx="4135883" cy="4135884"/>
          </a:xfrm>
          <a:prstGeom prst="rect">
            <a:avLst/>
          </a:prstGeom>
        </p:spPr>
      </p:pic>
    </p:spTree>
    <p:extLst>
      <p:ext uri="{BB962C8B-B14F-4D97-AF65-F5344CB8AC3E}">
        <p14:creationId xmlns:p14="http://schemas.microsoft.com/office/powerpoint/2010/main" val="104413766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E89429E4-DF7B-BFD6-49AE-73B151F5C34B}"/>
              </a:ext>
            </a:extLst>
          </p:cNvPr>
          <p:cNvSpPr>
            <a:spLocks noGrp="1"/>
          </p:cNvSpPr>
          <p:nvPr>
            <p:ph type="body" idx="1"/>
          </p:nvPr>
        </p:nvSpPr>
        <p:spPr/>
        <p:txBody>
          <a:bodyPr/>
          <a:lstStyle/>
          <a:p>
            <a:endParaRPr lang="fr-FR"/>
          </a:p>
        </p:txBody>
      </p:sp>
      <p:sp>
        <p:nvSpPr>
          <p:cNvPr id="3" name="Titre 2">
            <a:extLst>
              <a:ext uri="{FF2B5EF4-FFF2-40B4-BE49-F238E27FC236}">
                <a16:creationId xmlns:a16="http://schemas.microsoft.com/office/drawing/2014/main" id="{6475818D-83BE-1F51-C7F3-07C12D268764}"/>
              </a:ext>
            </a:extLst>
          </p:cNvPr>
          <p:cNvSpPr>
            <a:spLocks noGrp="1"/>
          </p:cNvSpPr>
          <p:nvPr>
            <p:ph type="title"/>
          </p:nvPr>
        </p:nvSpPr>
        <p:spPr>
          <a:xfrm>
            <a:off x="904875" y="131031"/>
            <a:ext cx="5787205" cy="1072755"/>
          </a:xfrm>
        </p:spPr>
        <p:txBody>
          <a:bodyPr lIns="0" tIns="0" rIns="0" bIns="0" anchor="t">
            <a:normAutofit/>
          </a:bodyPr>
          <a:lstStyle/>
          <a:p>
            <a:r>
              <a:rPr lang="fr-FR"/>
              <a:t>Delta-Gamma </a:t>
            </a:r>
            <a:r>
              <a:rPr lang="fr-FR" err="1"/>
              <a:t>hedged</a:t>
            </a:r>
            <a:r>
              <a:rPr lang="fr-FR"/>
              <a:t> portfolio</a:t>
            </a:r>
          </a:p>
        </p:txBody>
      </p:sp>
      <p:pic>
        <p:nvPicPr>
          <p:cNvPr id="4" name="Image 3" descr="Une image contenant texte, diagramme, Tracé, ligne&#10;&#10;Description générée automatiquement">
            <a:extLst>
              <a:ext uri="{FF2B5EF4-FFF2-40B4-BE49-F238E27FC236}">
                <a16:creationId xmlns:a16="http://schemas.microsoft.com/office/drawing/2014/main" id="{E6947E79-E297-77F8-28C8-84089139BE40}"/>
              </a:ext>
            </a:extLst>
          </p:cNvPr>
          <p:cNvPicPr>
            <a:picLocks noChangeAspect="1"/>
          </p:cNvPicPr>
          <p:nvPr/>
        </p:nvPicPr>
        <p:blipFill>
          <a:blip r:embed="rId2"/>
          <a:stretch>
            <a:fillRect/>
          </a:stretch>
        </p:blipFill>
        <p:spPr>
          <a:xfrm>
            <a:off x="1386590" y="833255"/>
            <a:ext cx="6369728" cy="3826093"/>
          </a:xfrm>
          <a:prstGeom prst="rect">
            <a:avLst/>
          </a:prstGeom>
        </p:spPr>
      </p:pic>
    </p:spTree>
    <p:extLst>
      <p:ext uri="{BB962C8B-B14F-4D97-AF65-F5344CB8AC3E}">
        <p14:creationId xmlns:p14="http://schemas.microsoft.com/office/powerpoint/2010/main" val="34408911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24A362DC-FDF7-E299-D7D9-CE28208800F9}"/>
              </a:ext>
            </a:extLst>
          </p:cNvPr>
          <p:cNvSpPr>
            <a:spLocks noGrp="1"/>
          </p:cNvSpPr>
          <p:nvPr>
            <p:ph type="body" idx="1"/>
          </p:nvPr>
        </p:nvSpPr>
        <p:spPr>
          <a:xfrm>
            <a:off x="904875" y="879761"/>
            <a:ext cx="7726364" cy="4070699"/>
          </a:xfrm>
        </p:spPr>
        <p:txBody>
          <a:bodyPr lIns="45719" tIns="45720" rIns="45719" bIns="45720" anchor="t">
            <a:normAutofit/>
          </a:bodyPr>
          <a:lstStyle/>
          <a:p>
            <a:r>
              <a:rPr lang="fr-FR" dirty="0" err="1"/>
              <a:t>Since</a:t>
            </a:r>
            <a:r>
              <a:rPr lang="fr-FR" dirty="0"/>
              <a:t> the formula for Gamma </a:t>
            </a:r>
            <a:r>
              <a:rPr lang="fr-FR" dirty="0" err="1"/>
              <a:t>is</a:t>
            </a:r>
            <a:r>
              <a:rPr lang="fr-FR" dirty="0"/>
              <a:t> </a:t>
            </a:r>
            <a:r>
              <a:rPr lang="fr-FR" dirty="0" err="1"/>
              <a:t>known</a:t>
            </a:r>
            <a:r>
              <a:rPr lang="fr-FR" dirty="0"/>
              <a:t>, </a:t>
            </a:r>
            <a:r>
              <a:rPr lang="fr-FR" dirty="0" err="1"/>
              <a:t>we</a:t>
            </a:r>
            <a:r>
              <a:rPr lang="fr-FR" dirty="0"/>
              <a:t> can </a:t>
            </a:r>
            <a:r>
              <a:rPr lang="fr-FR" dirty="0" err="1"/>
              <a:t>just</a:t>
            </a:r>
            <a:r>
              <a:rPr lang="fr-FR" dirty="0"/>
              <a:t> </a:t>
            </a:r>
            <a:r>
              <a:rPr lang="fr-FR" dirty="0" err="1"/>
              <a:t>predict</a:t>
            </a:r>
            <a:r>
              <a:rPr lang="fr-FR" dirty="0"/>
              <a:t> stock </a:t>
            </a:r>
            <a:r>
              <a:rPr lang="fr-FR" dirty="0" err="1"/>
              <a:t>price</a:t>
            </a:r>
            <a:r>
              <a:rPr lang="fr-FR" dirty="0"/>
              <a:t>.</a:t>
            </a:r>
          </a:p>
        </p:txBody>
      </p:sp>
      <p:sp>
        <p:nvSpPr>
          <p:cNvPr id="3" name="Titre 2">
            <a:extLst>
              <a:ext uri="{FF2B5EF4-FFF2-40B4-BE49-F238E27FC236}">
                <a16:creationId xmlns:a16="http://schemas.microsoft.com/office/drawing/2014/main" id="{EBBB3784-5CC2-CCD1-D110-0C1A7F684A4D}"/>
              </a:ext>
            </a:extLst>
          </p:cNvPr>
          <p:cNvSpPr>
            <a:spLocks noGrp="1"/>
          </p:cNvSpPr>
          <p:nvPr>
            <p:ph type="title"/>
          </p:nvPr>
        </p:nvSpPr>
        <p:spPr/>
        <p:txBody>
          <a:bodyPr lIns="0" tIns="0" rIns="0" bIns="0" anchor="t">
            <a:normAutofit/>
          </a:bodyPr>
          <a:lstStyle/>
          <a:p>
            <a:r>
              <a:rPr lang="fr-FR" dirty="0"/>
              <a:t>Alternative </a:t>
            </a:r>
            <a:r>
              <a:rPr lang="fr-FR" dirty="0" err="1"/>
              <a:t>method</a:t>
            </a:r>
          </a:p>
        </p:txBody>
      </p:sp>
      <p:pic>
        <p:nvPicPr>
          <p:cNvPr id="4" name="Image 3" descr="Une image contenant texte, capture d’écran, Tracé, diagramme&#10;&#10;Description générée automatiquement">
            <a:extLst>
              <a:ext uri="{FF2B5EF4-FFF2-40B4-BE49-F238E27FC236}">
                <a16:creationId xmlns:a16="http://schemas.microsoft.com/office/drawing/2014/main" id="{F8792D6F-17A0-A892-2271-D30EEC55EF1F}"/>
              </a:ext>
            </a:extLst>
          </p:cNvPr>
          <p:cNvPicPr>
            <a:picLocks noChangeAspect="1"/>
          </p:cNvPicPr>
          <p:nvPr/>
        </p:nvPicPr>
        <p:blipFill>
          <a:blip r:embed="rId2"/>
          <a:stretch>
            <a:fillRect/>
          </a:stretch>
        </p:blipFill>
        <p:spPr>
          <a:xfrm>
            <a:off x="2483100" y="1257489"/>
            <a:ext cx="4173708" cy="3310539"/>
          </a:xfrm>
          <a:prstGeom prst="rect">
            <a:avLst/>
          </a:prstGeom>
        </p:spPr>
      </p:pic>
    </p:spTree>
    <p:extLst>
      <p:ext uri="{BB962C8B-B14F-4D97-AF65-F5344CB8AC3E}">
        <p14:creationId xmlns:p14="http://schemas.microsoft.com/office/powerpoint/2010/main" val="65276835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AEC9BB1F-958E-9B6E-A34E-4043C387AD85}"/>
              </a:ext>
            </a:extLst>
          </p:cNvPr>
          <p:cNvSpPr>
            <a:spLocks noGrp="1"/>
          </p:cNvSpPr>
          <p:nvPr>
            <p:ph type="body" idx="1"/>
          </p:nvPr>
        </p:nvSpPr>
        <p:spPr/>
        <p:txBody>
          <a:bodyPr/>
          <a:lstStyle/>
          <a:p>
            <a:endParaRPr lang="fr-FR"/>
          </a:p>
        </p:txBody>
      </p:sp>
      <p:sp>
        <p:nvSpPr>
          <p:cNvPr id="3" name="Titre 2">
            <a:extLst>
              <a:ext uri="{FF2B5EF4-FFF2-40B4-BE49-F238E27FC236}">
                <a16:creationId xmlns:a16="http://schemas.microsoft.com/office/drawing/2014/main" id="{288936F4-422F-F70F-8BCB-7292C2A4882B}"/>
              </a:ext>
            </a:extLst>
          </p:cNvPr>
          <p:cNvSpPr>
            <a:spLocks noGrp="1"/>
          </p:cNvSpPr>
          <p:nvPr>
            <p:ph type="title"/>
          </p:nvPr>
        </p:nvSpPr>
        <p:spPr/>
        <p:txBody>
          <a:bodyPr lIns="0" tIns="0" rIns="0" bIns="0" anchor="t">
            <a:normAutofit/>
          </a:bodyPr>
          <a:lstStyle/>
          <a:p>
            <a:r>
              <a:rPr lang="fr-FR" dirty="0"/>
              <a:t>End of the story</a:t>
            </a:r>
          </a:p>
        </p:txBody>
      </p:sp>
      <p:pic>
        <p:nvPicPr>
          <p:cNvPr id="4" name="Image 3" descr="5 jeunes adultes caucasiens autour d'un vieil homme dans une piscine de billets d'argent">
            <a:extLst>
              <a:ext uri="{FF2B5EF4-FFF2-40B4-BE49-F238E27FC236}">
                <a16:creationId xmlns:a16="http://schemas.microsoft.com/office/drawing/2014/main" id="{9E9BB653-7DD2-56D8-E062-23A3BEE5551E}"/>
              </a:ext>
            </a:extLst>
          </p:cNvPr>
          <p:cNvPicPr>
            <a:picLocks noChangeAspect="1"/>
          </p:cNvPicPr>
          <p:nvPr/>
        </p:nvPicPr>
        <p:blipFill>
          <a:blip r:embed="rId2"/>
          <a:stretch>
            <a:fillRect/>
          </a:stretch>
        </p:blipFill>
        <p:spPr>
          <a:xfrm>
            <a:off x="2734322" y="811752"/>
            <a:ext cx="3680903" cy="3714195"/>
          </a:xfrm>
          <a:prstGeom prst="rect">
            <a:avLst/>
          </a:prstGeom>
        </p:spPr>
      </p:pic>
    </p:spTree>
    <p:extLst>
      <p:ext uri="{BB962C8B-B14F-4D97-AF65-F5344CB8AC3E}">
        <p14:creationId xmlns:p14="http://schemas.microsoft.com/office/powerpoint/2010/main" val="207038067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vieil homme triste devant un contrat sur une table, son fils avec des lunettes lui tapote l'épaule">
            <a:extLst>
              <a:ext uri="{FF2B5EF4-FFF2-40B4-BE49-F238E27FC236}">
                <a16:creationId xmlns:a16="http://schemas.microsoft.com/office/drawing/2014/main" id="{44D7D4DF-4598-D8CD-D80D-D25D4C131B38}"/>
              </a:ext>
            </a:extLst>
          </p:cNvPr>
          <p:cNvPicPr>
            <a:picLocks noChangeAspect="1"/>
          </p:cNvPicPr>
          <p:nvPr/>
        </p:nvPicPr>
        <p:blipFill>
          <a:blip r:embed="rId2"/>
          <a:stretch>
            <a:fillRect/>
          </a:stretch>
        </p:blipFill>
        <p:spPr>
          <a:xfrm>
            <a:off x="2605857" y="670129"/>
            <a:ext cx="3932287" cy="3927679"/>
          </a:xfrm>
          <a:prstGeom prst="rect">
            <a:avLst/>
          </a:prstGeom>
        </p:spPr>
      </p:pic>
    </p:spTree>
    <p:extLst>
      <p:ext uri="{BB962C8B-B14F-4D97-AF65-F5344CB8AC3E}">
        <p14:creationId xmlns:p14="http://schemas.microsoft.com/office/powerpoint/2010/main" val="354493547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Espace réservé du pied de page 5"/>
          <p:cNvSpPr txBox="1"/>
          <p:nvPr/>
        </p:nvSpPr>
        <p:spPr>
          <a:xfrm rot="16200000">
            <a:off x="7161708" y="2030418"/>
            <a:ext cx="3451821" cy="2000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20" rIns="45719" bIns="45720" anchor="ctr">
            <a:spAutoFit/>
          </a:bodyPr>
          <a:lstStyle>
            <a:lvl1pPr algn="r">
              <a:defRPr sz="700">
                <a:solidFill>
                  <a:srgbClr val="FFFFFF"/>
                </a:solidFill>
              </a:defRPr>
            </a:lvl1pPr>
          </a:lstStyle>
          <a:p>
            <a:r>
              <a:rPr lang="sv-SE" err="1"/>
              <a:t>Chady</a:t>
            </a:r>
            <a:r>
              <a:rPr lang="sv-SE"/>
              <a:t> </a:t>
            </a:r>
            <a:r>
              <a:rPr lang="sv-SE" err="1"/>
              <a:t>Bensaid</a:t>
            </a:r>
          </a:p>
        </p:txBody>
      </p:sp>
      <p:sp>
        <p:nvSpPr>
          <p:cNvPr id="168" name="Titre 1"/>
          <p:cNvSpPr txBox="1">
            <a:spLocks noGrp="1"/>
          </p:cNvSpPr>
          <p:nvPr>
            <p:ph type="title"/>
          </p:nvPr>
        </p:nvSpPr>
        <p:spPr>
          <a:xfrm>
            <a:off x="4724842" y="1252663"/>
            <a:ext cx="3692719" cy="1089211"/>
          </a:xfrm>
          <a:prstGeom prst="rect">
            <a:avLst/>
          </a:prstGeom>
        </p:spPr>
        <p:txBody>
          <a:bodyPr>
            <a:normAutofit/>
          </a:bodyPr>
          <a:lstStyle/>
          <a:p>
            <a:r>
              <a:rPr lang="en-US" sz="4000"/>
              <a:t>The team</a:t>
            </a:r>
          </a:p>
          <a:p>
            <a:endParaRPr lang="en-US"/>
          </a:p>
          <a:p>
            <a:endParaRPr lang="sv-SE"/>
          </a:p>
          <a:p>
            <a:endParaRPr/>
          </a:p>
        </p:txBody>
      </p:sp>
      <p:sp>
        <p:nvSpPr>
          <p:cNvPr id="169" name="Espace réservé du texte 2"/>
          <p:cNvSpPr txBox="1">
            <a:spLocks noGrp="1"/>
          </p:cNvSpPr>
          <p:nvPr>
            <p:ph type="body" sz="quarter" idx="1"/>
          </p:nvPr>
        </p:nvSpPr>
        <p:spPr>
          <a:xfrm>
            <a:off x="4724842" y="1288857"/>
            <a:ext cx="4058922" cy="2567100"/>
          </a:xfrm>
          <a:prstGeom prst="rect">
            <a:avLst/>
          </a:prstGeom>
        </p:spPr>
        <p:txBody>
          <a:bodyPr lIns="45719" tIns="45720" rIns="45719" bIns="45720" anchor="t">
            <a:normAutofit/>
          </a:bodyPr>
          <a:lstStyle/>
          <a:p>
            <a:endParaRPr lang="en-US">
              <a:ea typeface="+mj-lt"/>
              <a:cs typeface="+mj-lt"/>
            </a:endParaRPr>
          </a:p>
          <a:p>
            <a:r>
              <a:rPr lang="en-US" sz="2000">
                <a:latin typeface="Franklin Gothic Demi Cond"/>
                <a:ea typeface="+mj-lt"/>
                <a:cs typeface="+mj-lt"/>
              </a:rPr>
              <a:t>Chady Bensaid</a:t>
            </a:r>
            <a:endParaRPr lang="sv-SE" sz="2000">
              <a:latin typeface="Franklin Gothic Demi Cond"/>
            </a:endParaRPr>
          </a:p>
          <a:p>
            <a:r>
              <a:rPr lang="en-US" sz="2000">
                <a:latin typeface="Franklin Gothic Demi Cond"/>
                <a:ea typeface="+mj-lt"/>
                <a:cs typeface="+mj-lt"/>
              </a:rPr>
              <a:t>Dorah Borgi</a:t>
            </a:r>
            <a:endParaRPr lang="en-US" sz="2000">
              <a:latin typeface="Franklin Gothic Demi Cond"/>
            </a:endParaRPr>
          </a:p>
          <a:p>
            <a:r>
              <a:rPr lang="en-US" sz="2000">
                <a:latin typeface="Franklin Gothic Demi Cond"/>
                <a:ea typeface="+mj-lt"/>
                <a:cs typeface="+mj-lt"/>
              </a:rPr>
              <a:t>Simon </a:t>
            </a:r>
            <a:r>
              <a:rPr lang="en-US" sz="2000" err="1">
                <a:latin typeface="Franklin Gothic Demi Cond"/>
                <a:ea typeface="+mj-lt"/>
                <a:cs typeface="+mj-lt"/>
              </a:rPr>
              <a:t>Jonängen</a:t>
            </a:r>
            <a:endParaRPr lang="en-US" sz="2000">
              <a:latin typeface="Franklin Gothic Demi Cond"/>
            </a:endParaRPr>
          </a:p>
          <a:p>
            <a:r>
              <a:rPr lang="en-US" sz="2000">
                <a:latin typeface="Franklin Gothic Demi Cond"/>
                <a:ea typeface="+mj-lt"/>
                <a:cs typeface="+mj-lt"/>
              </a:rPr>
              <a:t>William Olsson</a:t>
            </a:r>
            <a:endParaRPr lang="en-US" sz="2000">
              <a:latin typeface="Franklin Gothic Demi Cond"/>
            </a:endParaRPr>
          </a:p>
          <a:p>
            <a:r>
              <a:rPr lang="en-US" sz="2000">
                <a:latin typeface="Franklin Gothic Demi Cond"/>
                <a:ea typeface="+mj-lt"/>
                <a:cs typeface="+mj-lt"/>
              </a:rPr>
              <a:t>Sara </a:t>
            </a:r>
            <a:r>
              <a:rPr lang="en-US" sz="2000" err="1">
                <a:latin typeface="Franklin Gothic Demi Cond"/>
                <a:ea typeface="+mj-lt"/>
                <a:cs typeface="+mj-lt"/>
              </a:rPr>
              <a:t>Tegström</a:t>
            </a:r>
            <a:endParaRPr lang="en-US" sz="2000" err="1">
              <a:latin typeface="Franklin Gothic Demi Cond"/>
            </a:endParaRPr>
          </a:p>
          <a:p>
            <a:endParaRPr lang="en-US"/>
          </a:p>
          <a:p>
            <a:endParaRPr lang="sv-SE"/>
          </a:p>
          <a:p>
            <a:endParaRPr/>
          </a:p>
        </p:txBody>
      </p:sp>
      <p:sp>
        <p:nvSpPr>
          <p:cNvPr id="171" name="Espace réservé du numéro de diapositive 6"/>
          <p:cNvSpPr txBox="1">
            <a:spLocks noGrp="1"/>
          </p:cNvSpPr>
          <p:nvPr>
            <p:ph type="sldNum" sz="quarter" idx="2"/>
          </p:nvPr>
        </p:nvSpPr>
        <p:spPr>
          <a:xfrm>
            <a:off x="8824119" y="195262"/>
            <a:ext cx="127001" cy="127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a:t>
            </a:fld>
            <a:endParaRPr/>
          </a:p>
        </p:txBody>
      </p:sp>
      <p:pic>
        <p:nvPicPr>
          <p:cNvPr id="2" name="Bildobjekt 1" descr="File:Flag of Sweden.svg - Wikimedia Commons">
            <a:extLst>
              <a:ext uri="{FF2B5EF4-FFF2-40B4-BE49-F238E27FC236}">
                <a16:creationId xmlns:a16="http://schemas.microsoft.com/office/drawing/2014/main" id="{5C92872D-1FC1-EF70-C894-BE9981F7739C}"/>
              </a:ext>
            </a:extLst>
          </p:cNvPr>
          <p:cNvPicPr>
            <a:picLocks noChangeAspect="1"/>
          </p:cNvPicPr>
          <p:nvPr/>
        </p:nvPicPr>
        <p:blipFill>
          <a:blip r:embed="rId2"/>
          <a:stretch>
            <a:fillRect/>
          </a:stretch>
        </p:blipFill>
        <p:spPr>
          <a:xfrm>
            <a:off x="263940" y="892982"/>
            <a:ext cx="1145220" cy="715763"/>
          </a:xfrm>
          <a:prstGeom prst="rect">
            <a:avLst/>
          </a:prstGeom>
        </p:spPr>
      </p:pic>
      <p:pic>
        <p:nvPicPr>
          <p:cNvPr id="4" name="Bildobjekt 3" descr="File:Flag of Morocco.png - Wikipedia">
            <a:extLst>
              <a:ext uri="{FF2B5EF4-FFF2-40B4-BE49-F238E27FC236}">
                <a16:creationId xmlns:a16="http://schemas.microsoft.com/office/drawing/2014/main" id="{40E36241-CE8B-E7E3-F2AC-296760219A7A}"/>
              </a:ext>
            </a:extLst>
          </p:cNvPr>
          <p:cNvPicPr>
            <a:picLocks noChangeAspect="1"/>
          </p:cNvPicPr>
          <p:nvPr/>
        </p:nvPicPr>
        <p:blipFill>
          <a:blip r:embed="rId3"/>
          <a:stretch>
            <a:fillRect/>
          </a:stretch>
        </p:blipFill>
        <p:spPr>
          <a:xfrm>
            <a:off x="1602419" y="891649"/>
            <a:ext cx="1150770" cy="730190"/>
          </a:xfrm>
          <a:prstGeom prst="rect">
            <a:avLst/>
          </a:prstGeom>
        </p:spPr>
      </p:pic>
      <p:pic>
        <p:nvPicPr>
          <p:cNvPr id="6" name="Bildobjekt 5" descr="File:Flag of France.png - Wikimedia Commons">
            <a:extLst>
              <a:ext uri="{FF2B5EF4-FFF2-40B4-BE49-F238E27FC236}">
                <a16:creationId xmlns:a16="http://schemas.microsoft.com/office/drawing/2014/main" id="{FD02B4FF-77BF-7298-4B22-6F90BD6AC6A2}"/>
              </a:ext>
            </a:extLst>
          </p:cNvPr>
          <p:cNvPicPr>
            <a:picLocks noChangeAspect="1"/>
          </p:cNvPicPr>
          <p:nvPr/>
        </p:nvPicPr>
        <p:blipFill>
          <a:blip r:embed="rId4"/>
          <a:stretch>
            <a:fillRect/>
          </a:stretch>
        </p:blipFill>
        <p:spPr>
          <a:xfrm>
            <a:off x="2945167" y="892007"/>
            <a:ext cx="1167412" cy="735022"/>
          </a:xfrm>
          <a:prstGeom prst="rect">
            <a:avLst/>
          </a:prstGeom>
        </p:spPr>
      </p:pic>
      <p:pic>
        <p:nvPicPr>
          <p:cNvPr id="8" name="Bildobjekt 7" descr="Person Icon Png Transparent">
            <a:extLst>
              <a:ext uri="{FF2B5EF4-FFF2-40B4-BE49-F238E27FC236}">
                <a16:creationId xmlns:a16="http://schemas.microsoft.com/office/drawing/2014/main" id="{17EDED1B-F0E4-F422-FF50-0A9CA2351105}"/>
              </a:ext>
            </a:extLst>
          </p:cNvPr>
          <p:cNvPicPr>
            <a:picLocks noChangeAspect="1"/>
          </p:cNvPicPr>
          <p:nvPr/>
        </p:nvPicPr>
        <p:blipFill>
          <a:blip r:embed="rId5"/>
          <a:stretch>
            <a:fillRect/>
          </a:stretch>
        </p:blipFill>
        <p:spPr>
          <a:xfrm>
            <a:off x="834215" y="2986074"/>
            <a:ext cx="2743198" cy="1281588"/>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Espace réservé du pied de page 5"/>
          <p:cNvSpPr txBox="1"/>
          <p:nvPr/>
        </p:nvSpPr>
        <p:spPr>
          <a:xfrm rot="16200000">
            <a:off x="8152693" y="1037950"/>
            <a:ext cx="1466101" cy="2000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20" rIns="45719" bIns="45720" anchor="ctr">
            <a:spAutoFit/>
          </a:bodyPr>
          <a:lstStyle>
            <a:lvl1pPr algn="r">
              <a:defRPr sz="700">
                <a:solidFill>
                  <a:srgbClr val="FFFFFF"/>
                </a:solidFill>
              </a:defRPr>
            </a:lvl1pPr>
          </a:lstStyle>
          <a:p>
            <a:r>
              <a:rPr lang="sv-SE"/>
              <a:t>Sara Tegström</a:t>
            </a:r>
          </a:p>
        </p:txBody>
      </p:sp>
      <p:sp>
        <p:nvSpPr>
          <p:cNvPr id="174" name="Titre 1"/>
          <p:cNvSpPr txBox="1">
            <a:spLocks noGrp="1"/>
          </p:cNvSpPr>
          <p:nvPr>
            <p:ph type="title"/>
          </p:nvPr>
        </p:nvSpPr>
        <p:spPr>
          <a:xfrm>
            <a:off x="2649062" y="-154280"/>
            <a:ext cx="4058922" cy="1793875"/>
          </a:xfrm>
          <a:prstGeom prst="rect">
            <a:avLst/>
          </a:prstGeom>
        </p:spPr>
        <p:txBody>
          <a:bodyPr/>
          <a:lstStyle/>
          <a:p>
            <a:r>
              <a:rPr lang="sv-SE" err="1">
                <a:solidFill>
                  <a:schemeClr val="accent2"/>
                </a:solidFill>
              </a:rPr>
              <a:t>Background</a:t>
            </a:r>
            <a:r>
              <a:rPr lang="sv-SE"/>
              <a:t>   </a:t>
            </a:r>
            <a:r>
              <a:rPr lang="sv-SE" err="1"/>
              <a:t>Recap</a:t>
            </a:r>
            <a:endParaRPr err="1"/>
          </a:p>
        </p:txBody>
      </p:sp>
      <p:sp>
        <p:nvSpPr>
          <p:cNvPr id="175" name="Espace réservé du texte 2"/>
          <p:cNvSpPr txBox="1">
            <a:spLocks noGrp="1"/>
          </p:cNvSpPr>
          <p:nvPr>
            <p:ph type="body" sz="quarter" idx="1"/>
          </p:nvPr>
        </p:nvSpPr>
        <p:spPr>
          <a:xfrm>
            <a:off x="4659085" y="1137636"/>
            <a:ext cx="4053374" cy="841504"/>
          </a:xfrm>
          <a:prstGeom prst="rect">
            <a:avLst/>
          </a:prstGeom>
        </p:spPr>
        <p:txBody>
          <a:bodyPr lIns="45719" tIns="45720" rIns="45719" bIns="45720" anchor="t">
            <a:normAutofit/>
          </a:bodyPr>
          <a:lstStyle/>
          <a:p>
            <a:r>
              <a:rPr lang="en-US" sz="2400">
                <a:latin typeface="Franklin Gothic Demi Cond"/>
                <a:ea typeface="+mj-lt"/>
                <a:cs typeface="+mj-lt"/>
              </a:rPr>
              <a:t>Hedging</a:t>
            </a:r>
            <a:endParaRPr lang="sv-SE" sz="2400">
              <a:latin typeface="Franklin Gothic Demi Cond"/>
              <a:ea typeface="+mj-lt"/>
              <a:cs typeface="+mj-lt"/>
            </a:endParaRPr>
          </a:p>
        </p:txBody>
      </p:sp>
      <p:sp>
        <p:nvSpPr>
          <p:cNvPr id="177" name="Espace réservé du numéro de diapositive 6"/>
          <p:cNvSpPr txBox="1">
            <a:spLocks noGrp="1"/>
          </p:cNvSpPr>
          <p:nvPr>
            <p:ph type="sldNum" sz="quarter" idx="2"/>
          </p:nvPr>
        </p:nvSpPr>
        <p:spPr>
          <a:xfrm>
            <a:off x="8824119" y="195262"/>
            <a:ext cx="127001" cy="127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a:t>
            </a:fld>
            <a:endParaRPr/>
          </a:p>
        </p:txBody>
      </p:sp>
      <p:sp>
        <p:nvSpPr>
          <p:cNvPr id="5" name="Espace réservé du texte 2">
            <a:extLst>
              <a:ext uri="{FF2B5EF4-FFF2-40B4-BE49-F238E27FC236}">
                <a16:creationId xmlns:a16="http://schemas.microsoft.com/office/drawing/2014/main" id="{5AE590D8-40D9-D773-8630-672219F9B456}"/>
              </a:ext>
            </a:extLst>
          </p:cNvPr>
          <p:cNvSpPr txBox="1">
            <a:spLocks/>
          </p:cNvSpPr>
          <p:nvPr/>
        </p:nvSpPr>
        <p:spPr>
          <a:xfrm>
            <a:off x="4662612" y="2440293"/>
            <a:ext cx="4053374" cy="84150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t">
            <a:normAutofit/>
          </a:bodyPr>
          <a:lstStyle>
            <a:lvl1pPr marL="0" marR="0" indent="0" algn="l" defTabSz="685800" rtl="0" latinLnBrk="0">
              <a:lnSpc>
                <a:spcPct val="90000"/>
              </a:lnSpc>
              <a:spcBef>
                <a:spcPts val="700"/>
              </a:spcBef>
              <a:spcAft>
                <a:spcPts val="0"/>
              </a:spcAft>
              <a:buClrTx/>
              <a:buSzTx/>
              <a:buFontTx/>
              <a:buNone/>
              <a:tabLst/>
              <a:defRPr sz="1800" b="0" i="0" u="none" strike="noStrike" cap="none" spc="0" baseline="0">
                <a:solidFill>
                  <a:srgbClr val="FFFFFF"/>
                </a:solidFill>
                <a:uFillTx/>
                <a:latin typeface="+mj-lt"/>
                <a:ea typeface="+mj-ea"/>
                <a:cs typeface="+mj-cs"/>
                <a:sym typeface="Arial"/>
              </a:defRPr>
            </a:lvl1pPr>
            <a:lvl2pPr marL="0" marR="0" indent="342900" algn="l" defTabSz="685800" rtl="0" latinLnBrk="0">
              <a:lnSpc>
                <a:spcPct val="90000"/>
              </a:lnSpc>
              <a:spcBef>
                <a:spcPts val="700"/>
              </a:spcBef>
              <a:spcAft>
                <a:spcPts val="0"/>
              </a:spcAft>
              <a:buClrTx/>
              <a:buSzTx/>
              <a:buFontTx/>
              <a:buNone/>
              <a:tabLst/>
              <a:defRPr sz="1800" b="0" i="0" u="none" strike="noStrike" cap="none" spc="0" baseline="0">
                <a:solidFill>
                  <a:srgbClr val="FFFFFF"/>
                </a:solidFill>
                <a:uFillTx/>
                <a:latin typeface="+mj-lt"/>
                <a:ea typeface="+mj-ea"/>
                <a:cs typeface="+mj-cs"/>
                <a:sym typeface="Arial"/>
              </a:defRPr>
            </a:lvl2pPr>
            <a:lvl3pPr marL="0" marR="0" indent="685800" algn="l" defTabSz="685800" rtl="0" latinLnBrk="0">
              <a:lnSpc>
                <a:spcPct val="90000"/>
              </a:lnSpc>
              <a:spcBef>
                <a:spcPts val="700"/>
              </a:spcBef>
              <a:spcAft>
                <a:spcPts val="0"/>
              </a:spcAft>
              <a:buClrTx/>
              <a:buSzTx/>
              <a:buFontTx/>
              <a:buNone/>
              <a:tabLst/>
              <a:defRPr sz="1800" b="0" i="0" u="none" strike="noStrike" cap="none" spc="0" baseline="0">
                <a:solidFill>
                  <a:srgbClr val="FFFFFF"/>
                </a:solidFill>
                <a:uFillTx/>
                <a:latin typeface="+mj-lt"/>
                <a:ea typeface="+mj-ea"/>
                <a:cs typeface="+mj-cs"/>
                <a:sym typeface="Arial"/>
              </a:defRPr>
            </a:lvl3pPr>
            <a:lvl4pPr marL="0" marR="0" indent="1028700" algn="l" defTabSz="685800" rtl="0" latinLnBrk="0">
              <a:lnSpc>
                <a:spcPct val="90000"/>
              </a:lnSpc>
              <a:spcBef>
                <a:spcPts val="700"/>
              </a:spcBef>
              <a:spcAft>
                <a:spcPts val="0"/>
              </a:spcAft>
              <a:buClrTx/>
              <a:buSzTx/>
              <a:buFontTx/>
              <a:buNone/>
              <a:tabLst/>
              <a:defRPr sz="1800" b="0" i="0" u="none" strike="noStrike" cap="none" spc="0" baseline="0">
                <a:solidFill>
                  <a:srgbClr val="FFFFFF"/>
                </a:solidFill>
                <a:uFillTx/>
                <a:latin typeface="+mj-lt"/>
                <a:ea typeface="+mj-ea"/>
                <a:cs typeface="+mj-cs"/>
                <a:sym typeface="Arial"/>
              </a:defRPr>
            </a:lvl4pPr>
            <a:lvl5pPr marL="0" marR="0" indent="1371600" algn="l" defTabSz="685800" rtl="0" latinLnBrk="0">
              <a:lnSpc>
                <a:spcPct val="90000"/>
              </a:lnSpc>
              <a:spcBef>
                <a:spcPts val="700"/>
              </a:spcBef>
              <a:spcAft>
                <a:spcPts val="0"/>
              </a:spcAft>
              <a:buClrTx/>
              <a:buSzTx/>
              <a:buFontTx/>
              <a:buNone/>
              <a:tabLst/>
              <a:defRPr sz="1800" b="0" i="0" u="none" strike="noStrike" cap="none" spc="0" baseline="0">
                <a:solidFill>
                  <a:srgbClr val="FFFFFF"/>
                </a:solidFill>
                <a:uFillTx/>
                <a:latin typeface="+mj-lt"/>
                <a:ea typeface="+mj-ea"/>
                <a:cs typeface="+mj-cs"/>
                <a:sym typeface="Arial"/>
              </a:defRPr>
            </a:lvl5pPr>
            <a:lvl6pPr marL="19518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6pPr>
            <a:lvl7pPr marL="22947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7pPr>
            <a:lvl8pPr marL="26376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8pPr>
            <a:lvl9pPr marL="29805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9pPr>
          </a:lstStyle>
          <a:p>
            <a:pPr hangingPunct="1"/>
            <a:r>
              <a:rPr lang="en-US" sz="2400">
                <a:latin typeface="Franklin Gothic Demi Cond"/>
                <a:ea typeface="+mj-lt"/>
                <a:cs typeface="+mj-lt"/>
              </a:rPr>
              <a:t>Speculation</a:t>
            </a:r>
            <a:endParaRPr lang="sv-SE" sz="2400">
              <a:latin typeface="Franklin Gothic Demi Cond"/>
              <a:ea typeface="+mj-lt"/>
              <a:cs typeface="+mj-lt"/>
            </a:endParaRPr>
          </a:p>
        </p:txBody>
      </p:sp>
      <p:sp>
        <p:nvSpPr>
          <p:cNvPr id="7" name="Espace réservé du texte 2">
            <a:extLst>
              <a:ext uri="{FF2B5EF4-FFF2-40B4-BE49-F238E27FC236}">
                <a16:creationId xmlns:a16="http://schemas.microsoft.com/office/drawing/2014/main" id="{E34AE572-6865-36BD-CD45-6C6FEB0CD43A}"/>
              </a:ext>
            </a:extLst>
          </p:cNvPr>
          <p:cNvSpPr txBox="1">
            <a:spLocks/>
          </p:cNvSpPr>
          <p:nvPr/>
        </p:nvSpPr>
        <p:spPr>
          <a:xfrm>
            <a:off x="85816" y="1220494"/>
            <a:ext cx="4053374" cy="43119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t">
            <a:normAutofit/>
          </a:bodyPr>
          <a:lstStyle>
            <a:lvl1pPr marL="0" marR="0" indent="0" algn="l" defTabSz="685800" rtl="0" latinLnBrk="0">
              <a:lnSpc>
                <a:spcPct val="90000"/>
              </a:lnSpc>
              <a:spcBef>
                <a:spcPts val="700"/>
              </a:spcBef>
              <a:spcAft>
                <a:spcPts val="0"/>
              </a:spcAft>
              <a:buClrTx/>
              <a:buSzTx/>
              <a:buFontTx/>
              <a:buNone/>
              <a:tabLst/>
              <a:defRPr sz="1800" b="0" i="0" u="none" strike="noStrike" cap="none" spc="0" baseline="0">
                <a:solidFill>
                  <a:srgbClr val="FFFFFF"/>
                </a:solidFill>
                <a:uFillTx/>
                <a:latin typeface="+mj-lt"/>
                <a:ea typeface="+mj-ea"/>
                <a:cs typeface="+mj-cs"/>
                <a:sym typeface="Arial"/>
              </a:defRPr>
            </a:lvl1pPr>
            <a:lvl2pPr marL="0" marR="0" indent="342900" algn="l" defTabSz="685800" rtl="0" latinLnBrk="0">
              <a:lnSpc>
                <a:spcPct val="90000"/>
              </a:lnSpc>
              <a:spcBef>
                <a:spcPts val="700"/>
              </a:spcBef>
              <a:spcAft>
                <a:spcPts val="0"/>
              </a:spcAft>
              <a:buClrTx/>
              <a:buSzTx/>
              <a:buFontTx/>
              <a:buNone/>
              <a:tabLst/>
              <a:defRPr sz="1800" b="0" i="0" u="none" strike="noStrike" cap="none" spc="0" baseline="0">
                <a:solidFill>
                  <a:srgbClr val="FFFFFF"/>
                </a:solidFill>
                <a:uFillTx/>
                <a:latin typeface="+mj-lt"/>
                <a:ea typeface="+mj-ea"/>
                <a:cs typeface="+mj-cs"/>
                <a:sym typeface="Arial"/>
              </a:defRPr>
            </a:lvl2pPr>
            <a:lvl3pPr marL="0" marR="0" indent="685800" algn="l" defTabSz="685800" rtl="0" latinLnBrk="0">
              <a:lnSpc>
                <a:spcPct val="90000"/>
              </a:lnSpc>
              <a:spcBef>
                <a:spcPts val="700"/>
              </a:spcBef>
              <a:spcAft>
                <a:spcPts val="0"/>
              </a:spcAft>
              <a:buClrTx/>
              <a:buSzTx/>
              <a:buFontTx/>
              <a:buNone/>
              <a:tabLst/>
              <a:defRPr sz="1800" b="0" i="0" u="none" strike="noStrike" cap="none" spc="0" baseline="0">
                <a:solidFill>
                  <a:srgbClr val="FFFFFF"/>
                </a:solidFill>
                <a:uFillTx/>
                <a:latin typeface="+mj-lt"/>
                <a:ea typeface="+mj-ea"/>
                <a:cs typeface="+mj-cs"/>
                <a:sym typeface="Arial"/>
              </a:defRPr>
            </a:lvl3pPr>
            <a:lvl4pPr marL="0" marR="0" indent="1028700" algn="l" defTabSz="685800" rtl="0" latinLnBrk="0">
              <a:lnSpc>
                <a:spcPct val="90000"/>
              </a:lnSpc>
              <a:spcBef>
                <a:spcPts val="700"/>
              </a:spcBef>
              <a:spcAft>
                <a:spcPts val="0"/>
              </a:spcAft>
              <a:buClrTx/>
              <a:buSzTx/>
              <a:buFontTx/>
              <a:buNone/>
              <a:tabLst/>
              <a:defRPr sz="1800" b="0" i="0" u="none" strike="noStrike" cap="none" spc="0" baseline="0">
                <a:solidFill>
                  <a:srgbClr val="FFFFFF"/>
                </a:solidFill>
                <a:uFillTx/>
                <a:latin typeface="+mj-lt"/>
                <a:ea typeface="+mj-ea"/>
                <a:cs typeface="+mj-cs"/>
                <a:sym typeface="Arial"/>
              </a:defRPr>
            </a:lvl4pPr>
            <a:lvl5pPr marL="0" marR="0" indent="1371600" algn="l" defTabSz="685800" rtl="0" latinLnBrk="0">
              <a:lnSpc>
                <a:spcPct val="90000"/>
              </a:lnSpc>
              <a:spcBef>
                <a:spcPts val="700"/>
              </a:spcBef>
              <a:spcAft>
                <a:spcPts val="0"/>
              </a:spcAft>
              <a:buClrTx/>
              <a:buSzTx/>
              <a:buFontTx/>
              <a:buNone/>
              <a:tabLst/>
              <a:defRPr sz="1800" b="0" i="0" u="none" strike="noStrike" cap="none" spc="0" baseline="0">
                <a:solidFill>
                  <a:srgbClr val="FFFFFF"/>
                </a:solidFill>
                <a:uFillTx/>
                <a:latin typeface="+mj-lt"/>
                <a:ea typeface="+mj-ea"/>
                <a:cs typeface="+mj-cs"/>
                <a:sym typeface="Arial"/>
              </a:defRPr>
            </a:lvl5pPr>
            <a:lvl6pPr marL="19518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6pPr>
            <a:lvl7pPr marL="22947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7pPr>
            <a:lvl8pPr marL="26376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8pPr>
            <a:lvl9pPr marL="29805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9pPr>
          </a:lstStyle>
          <a:p>
            <a:pPr hangingPunct="1"/>
            <a:r>
              <a:rPr lang="en-US" sz="2400">
                <a:solidFill>
                  <a:schemeClr val="accent2"/>
                </a:solidFill>
                <a:latin typeface="Franklin Gothic Demi Cond"/>
                <a:ea typeface="+mj-lt"/>
                <a:cs typeface="+mj-lt"/>
              </a:rPr>
              <a:t>Call options</a:t>
            </a:r>
          </a:p>
          <a:p>
            <a:endParaRPr lang="en-US">
              <a:solidFill>
                <a:srgbClr val="413C3A"/>
              </a:solidFill>
              <a:latin typeface="Franklin Gothic Demi Cond"/>
              <a:ea typeface="+mj-lt"/>
              <a:cs typeface="+mj-lt"/>
            </a:endParaRPr>
          </a:p>
        </p:txBody>
      </p:sp>
      <p:sp>
        <p:nvSpPr>
          <p:cNvPr id="10" name="Espace réservé du texte 2">
            <a:extLst>
              <a:ext uri="{FF2B5EF4-FFF2-40B4-BE49-F238E27FC236}">
                <a16:creationId xmlns:a16="http://schemas.microsoft.com/office/drawing/2014/main" id="{54883D80-C0A2-6E8D-E329-E3F6CFD09F60}"/>
              </a:ext>
            </a:extLst>
          </p:cNvPr>
          <p:cNvSpPr txBox="1">
            <a:spLocks/>
          </p:cNvSpPr>
          <p:nvPr/>
        </p:nvSpPr>
        <p:spPr>
          <a:xfrm>
            <a:off x="85816" y="2574339"/>
            <a:ext cx="4053374" cy="4605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20" rIns="45719" bIns="45720" anchor="t">
            <a:normAutofit/>
          </a:bodyPr>
          <a:lstStyle>
            <a:lvl1pPr marL="0" marR="0" indent="0" algn="l" defTabSz="685800" rtl="0" latinLnBrk="0">
              <a:lnSpc>
                <a:spcPct val="90000"/>
              </a:lnSpc>
              <a:spcBef>
                <a:spcPts val="700"/>
              </a:spcBef>
              <a:spcAft>
                <a:spcPts val="0"/>
              </a:spcAft>
              <a:buClrTx/>
              <a:buSzTx/>
              <a:buFontTx/>
              <a:buNone/>
              <a:tabLst/>
              <a:defRPr sz="1800" b="0" i="0" u="none" strike="noStrike" cap="none" spc="0" baseline="0">
                <a:solidFill>
                  <a:srgbClr val="FFFFFF"/>
                </a:solidFill>
                <a:uFillTx/>
                <a:latin typeface="+mj-lt"/>
                <a:ea typeface="+mj-ea"/>
                <a:cs typeface="+mj-cs"/>
                <a:sym typeface="Arial"/>
              </a:defRPr>
            </a:lvl1pPr>
            <a:lvl2pPr marL="0" marR="0" indent="342900" algn="l" defTabSz="685800" rtl="0" latinLnBrk="0">
              <a:lnSpc>
                <a:spcPct val="90000"/>
              </a:lnSpc>
              <a:spcBef>
                <a:spcPts val="700"/>
              </a:spcBef>
              <a:spcAft>
                <a:spcPts val="0"/>
              </a:spcAft>
              <a:buClrTx/>
              <a:buSzTx/>
              <a:buFontTx/>
              <a:buNone/>
              <a:tabLst/>
              <a:defRPr sz="1800" b="0" i="0" u="none" strike="noStrike" cap="none" spc="0" baseline="0">
                <a:solidFill>
                  <a:srgbClr val="FFFFFF"/>
                </a:solidFill>
                <a:uFillTx/>
                <a:latin typeface="+mj-lt"/>
                <a:ea typeface="+mj-ea"/>
                <a:cs typeface="+mj-cs"/>
                <a:sym typeface="Arial"/>
              </a:defRPr>
            </a:lvl2pPr>
            <a:lvl3pPr marL="0" marR="0" indent="685800" algn="l" defTabSz="685800" rtl="0" latinLnBrk="0">
              <a:lnSpc>
                <a:spcPct val="90000"/>
              </a:lnSpc>
              <a:spcBef>
                <a:spcPts val="700"/>
              </a:spcBef>
              <a:spcAft>
                <a:spcPts val="0"/>
              </a:spcAft>
              <a:buClrTx/>
              <a:buSzTx/>
              <a:buFontTx/>
              <a:buNone/>
              <a:tabLst/>
              <a:defRPr sz="1800" b="0" i="0" u="none" strike="noStrike" cap="none" spc="0" baseline="0">
                <a:solidFill>
                  <a:srgbClr val="FFFFFF"/>
                </a:solidFill>
                <a:uFillTx/>
                <a:latin typeface="+mj-lt"/>
                <a:ea typeface="+mj-ea"/>
                <a:cs typeface="+mj-cs"/>
                <a:sym typeface="Arial"/>
              </a:defRPr>
            </a:lvl3pPr>
            <a:lvl4pPr marL="0" marR="0" indent="1028700" algn="l" defTabSz="685800" rtl="0" latinLnBrk="0">
              <a:lnSpc>
                <a:spcPct val="90000"/>
              </a:lnSpc>
              <a:spcBef>
                <a:spcPts val="700"/>
              </a:spcBef>
              <a:spcAft>
                <a:spcPts val="0"/>
              </a:spcAft>
              <a:buClrTx/>
              <a:buSzTx/>
              <a:buFontTx/>
              <a:buNone/>
              <a:tabLst/>
              <a:defRPr sz="1800" b="0" i="0" u="none" strike="noStrike" cap="none" spc="0" baseline="0">
                <a:solidFill>
                  <a:srgbClr val="FFFFFF"/>
                </a:solidFill>
                <a:uFillTx/>
                <a:latin typeface="+mj-lt"/>
                <a:ea typeface="+mj-ea"/>
                <a:cs typeface="+mj-cs"/>
                <a:sym typeface="Arial"/>
              </a:defRPr>
            </a:lvl4pPr>
            <a:lvl5pPr marL="0" marR="0" indent="1371600" algn="l" defTabSz="685800" rtl="0" latinLnBrk="0">
              <a:lnSpc>
                <a:spcPct val="90000"/>
              </a:lnSpc>
              <a:spcBef>
                <a:spcPts val="700"/>
              </a:spcBef>
              <a:spcAft>
                <a:spcPts val="0"/>
              </a:spcAft>
              <a:buClrTx/>
              <a:buSzTx/>
              <a:buFontTx/>
              <a:buNone/>
              <a:tabLst/>
              <a:defRPr sz="1800" b="0" i="0" u="none" strike="noStrike" cap="none" spc="0" baseline="0">
                <a:solidFill>
                  <a:srgbClr val="FFFFFF"/>
                </a:solidFill>
                <a:uFillTx/>
                <a:latin typeface="+mj-lt"/>
                <a:ea typeface="+mj-ea"/>
                <a:cs typeface="+mj-cs"/>
                <a:sym typeface="Arial"/>
              </a:defRPr>
            </a:lvl5pPr>
            <a:lvl6pPr marL="19518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6pPr>
            <a:lvl7pPr marL="22947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7pPr>
            <a:lvl8pPr marL="26376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8pPr>
            <a:lvl9pPr marL="29805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9pPr>
          </a:lstStyle>
          <a:p>
            <a:pPr hangingPunct="1"/>
            <a:r>
              <a:rPr lang="en-US" sz="2400">
                <a:solidFill>
                  <a:schemeClr val="accent2"/>
                </a:solidFill>
                <a:latin typeface="Franklin Gothic Demi Cond"/>
                <a:ea typeface="+mj-lt"/>
                <a:cs typeface="+mj-lt"/>
              </a:rPr>
              <a:t>Put options</a:t>
            </a:r>
          </a:p>
          <a:p>
            <a:endParaRPr lang="en-US">
              <a:solidFill>
                <a:srgbClr val="413C3A"/>
              </a:solidFill>
              <a:latin typeface="Franklin Gothic Demi Cond"/>
              <a:ea typeface="+mj-lt"/>
              <a:cs typeface="+mj-lt"/>
            </a:endParaRPr>
          </a:p>
        </p:txBody>
      </p:sp>
      <p:sp>
        <p:nvSpPr>
          <p:cNvPr id="11" name="Espace réservé du texte 2">
            <a:extLst>
              <a:ext uri="{FF2B5EF4-FFF2-40B4-BE49-F238E27FC236}">
                <a16:creationId xmlns:a16="http://schemas.microsoft.com/office/drawing/2014/main" id="{6F10570D-EC2A-DCCE-CA91-05918DBC72FC}"/>
              </a:ext>
            </a:extLst>
          </p:cNvPr>
          <p:cNvSpPr txBox="1">
            <a:spLocks/>
          </p:cNvSpPr>
          <p:nvPr/>
        </p:nvSpPr>
        <p:spPr>
          <a:xfrm>
            <a:off x="85816" y="3944829"/>
            <a:ext cx="4053374" cy="84150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t">
            <a:normAutofit/>
          </a:bodyPr>
          <a:lstStyle>
            <a:lvl1pPr marL="0" marR="0" indent="0" algn="l" defTabSz="685800" rtl="0" latinLnBrk="0">
              <a:lnSpc>
                <a:spcPct val="90000"/>
              </a:lnSpc>
              <a:spcBef>
                <a:spcPts val="700"/>
              </a:spcBef>
              <a:spcAft>
                <a:spcPts val="0"/>
              </a:spcAft>
              <a:buClrTx/>
              <a:buSzTx/>
              <a:buFontTx/>
              <a:buNone/>
              <a:tabLst/>
              <a:defRPr sz="1800" b="0" i="0" u="none" strike="noStrike" cap="none" spc="0" baseline="0">
                <a:solidFill>
                  <a:srgbClr val="FFFFFF"/>
                </a:solidFill>
                <a:uFillTx/>
                <a:latin typeface="+mj-lt"/>
                <a:ea typeface="+mj-ea"/>
                <a:cs typeface="+mj-cs"/>
                <a:sym typeface="Arial"/>
              </a:defRPr>
            </a:lvl1pPr>
            <a:lvl2pPr marL="0" marR="0" indent="342900" algn="l" defTabSz="685800" rtl="0" latinLnBrk="0">
              <a:lnSpc>
                <a:spcPct val="90000"/>
              </a:lnSpc>
              <a:spcBef>
                <a:spcPts val="700"/>
              </a:spcBef>
              <a:spcAft>
                <a:spcPts val="0"/>
              </a:spcAft>
              <a:buClrTx/>
              <a:buSzTx/>
              <a:buFontTx/>
              <a:buNone/>
              <a:tabLst/>
              <a:defRPr sz="1800" b="0" i="0" u="none" strike="noStrike" cap="none" spc="0" baseline="0">
                <a:solidFill>
                  <a:srgbClr val="FFFFFF"/>
                </a:solidFill>
                <a:uFillTx/>
                <a:latin typeface="+mj-lt"/>
                <a:ea typeface="+mj-ea"/>
                <a:cs typeface="+mj-cs"/>
                <a:sym typeface="Arial"/>
              </a:defRPr>
            </a:lvl2pPr>
            <a:lvl3pPr marL="0" marR="0" indent="685800" algn="l" defTabSz="685800" rtl="0" latinLnBrk="0">
              <a:lnSpc>
                <a:spcPct val="90000"/>
              </a:lnSpc>
              <a:spcBef>
                <a:spcPts val="700"/>
              </a:spcBef>
              <a:spcAft>
                <a:spcPts val="0"/>
              </a:spcAft>
              <a:buClrTx/>
              <a:buSzTx/>
              <a:buFontTx/>
              <a:buNone/>
              <a:tabLst/>
              <a:defRPr sz="1800" b="0" i="0" u="none" strike="noStrike" cap="none" spc="0" baseline="0">
                <a:solidFill>
                  <a:srgbClr val="FFFFFF"/>
                </a:solidFill>
                <a:uFillTx/>
                <a:latin typeface="+mj-lt"/>
                <a:ea typeface="+mj-ea"/>
                <a:cs typeface="+mj-cs"/>
                <a:sym typeface="Arial"/>
              </a:defRPr>
            </a:lvl3pPr>
            <a:lvl4pPr marL="0" marR="0" indent="1028700" algn="l" defTabSz="685800" rtl="0" latinLnBrk="0">
              <a:lnSpc>
                <a:spcPct val="90000"/>
              </a:lnSpc>
              <a:spcBef>
                <a:spcPts val="700"/>
              </a:spcBef>
              <a:spcAft>
                <a:spcPts val="0"/>
              </a:spcAft>
              <a:buClrTx/>
              <a:buSzTx/>
              <a:buFontTx/>
              <a:buNone/>
              <a:tabLst/>
              <a:defRPr sz="1800" b="0" i="0" u="none" strike="noStrike" cap="none" spc="0" baseline="0">
                <a:solidFill>
                  <a:srgbClr val="FFFFFF"/>
                </a:solidFill>
                <a:uFillTx/>
                <a:latin typeface="+mj-lt"/>
                <a:ea typeface="+mj-ea"/>
                <a:cs typeface="+mj-cs"/>
                <a:sym typeface="Arial"/>
              </a:defRPr>
            </a:lvl4pPr>
            <a:lvl5pPr marL="0" marR="0" indent="1371600" algn="l" defTabSz="685800" rtl="0" latinLnBrk="0">
              <a:lnSpc>
                <a:spcPct val="90000"/>
              </a:lnSpc>
              <a:spcBef>
                <a:spcPts val="700"/>
              </a:spcBef>
              <a:spcAft>
                <a:spcPts val="0"/>
              </a:spcAft>
              <a:buClrTx/>
              <a:buSzTx/>
              <a:buFontTx/>
              <a:buNone/>
              <a:tabLst/>
              <a:defRPr sz="1800" b="0" i="0" u="none" strike="noStrike" cap="none" spc="0" baseline="0">
                <a:solidFill>
                  <a:srgbClr val="FFFFFF"/>
                </a:solidFill>
                <a:uFillTx/>
                <a:latin typeface="+mj-lt"/>
                <a:ea typeface="+mj-ea"/>
                <a:cs typeface="+mj-cs"/>
                <a:sym typeface="Arial"/>
              </a:defRPr>
            </a:lvl5pPr>
            <a:lvl6pPr marL="19518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6pPr>
            <a:lvl7pPr marL="22947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7pPr>
            <a:lvl8pPr marL="26376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8pPr>
            <a:lvl9pPr marL="29805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9pPr>
          </a:lstStyle>
          <a:p>
            <a:pPr hangingPunct="1"/>
            <a:r>
              <a:rPr lang="en-US" sz="2400">
                <a:solidFill>
                  <a:schemeClr val="accent2"/>
                </a:solidFill>
                <a:latin typeface="Franklin Gothic Demi Cond"/>
                <a:ea typeface="+mj-lt"/>
                <a:cs typeface="+mj-lt"/>
              </a:rPr>
              <a:t>European options</a:t>
            </a:r>
          </a:p>
          <a:p>
            <a:endParaRPr lang="en-US">
              <a:solidFill>
                <a:srgbClr val="413C3A"/>
              </a:solidFill>
              <a:latin typeface="Franklin Gothic Demi Cond"/>
              <a:ea typeface="+mj-lt"/>
              <a:cs typeface="+mj-lt"/>
            </a:endParaRPr>
          </a:p>
        </p:txBody>
      </p:sp>
      <p:pic>
        <p:nvPicPr>
          <p:cNvPr id="6" name="Bildobjekt 5" descr="Hedge - Free business and finance icons">
            <a:extLst>
              <a:ext uri="{FF2B5EF4-FFF2-40B4-BE49-F238E27FC236}">
                <a16:creationId xmlns:a16="http://schemas.microsoft.com/office/drawing/2014/main" id="{D8F0BA9D-306F-A7AC-C027-CAA77C19E0BC}"/>
              </a:ext>
            </a:extLst>
          </p:cNvPr>
          <p:cNvPicPr>
            <a:picLocks noChangeAspect="1"/>
          </p:cNvPicPr>
          <p:nvPr/>
        </p:nvPicPr>
        <p:blipFill>
          <a:blip r:embed="rId2"/>
          <a:stretch>
            <a:fillRect/>
          </a:stretch>
        </p:blipFill>
        <p:spPr>
          <a:xfrm>
            <a:off x="7050096" y="684602"/>
            <a:ext cx="716087" cy="755164"/>
          </a:xfrm>
          <a:prstGeom prst="rect">
            <a:avLst/>
          </a:prstGeom>
        </p:spPr>
      </p:pic>
      <p:sp>
        <p:nvSpPr>
          <p:cNvPr id="12" name="textruta 11">
            <a:extLst>
              <a:ext uri="{FF2B5EF4-FFF2-40B4-BE49-F238E27FC236}">
                <a16:creationId xmlns:a16="http://schemas.microsoft.com/office/drawing/2014/main" id="{B26A87CE-93A3-F11F-7470-51E800BD80F5}"/>
              </a:ext>
            </a:extLst>
          </p:cNvPr>
          <p:cNvSpPr txBox="1"/>
          <p:nvPr/>
        </p:nvSpPr>
        <p:spPr>
          <a:xfrm>
            <a:off x="35169" y="1556727"/>
            <a:ext cx="4501659"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sv-SE" sz="1600">
                <a:latin typeface="Franklin Gothic Demi Cond"/>
              </a:rPr>
              <a:t>Right to </a:t>
            </a:r>
            <a:r>
              <a:rPr lang="sv-SE" sz="1600" b="1" u="sng" err="1">
                <a:latin typeface="Franklin Gothic Demi Cond"/>
              </a:rPr>
              <a:t>buy</a:t>
            </a:r>
            <a:r>
              <a:rPr lang="sv-SE" sz="1600" b="1" u="sng">
                <a:latin typeface="Franklin Gothic Demi Cond"/>
              </a:rPr>
              <a:t> </a:t>
            </a:r>
            <a:r>
              <a:rPr lang="sv-SE" sz="1600">
                <a:latin typeface="Franklin Gothic Demi Cond"/>
              </a:rPr>
              <a:t>an </a:t>
            </a:r>
            <a:r>
              <a:rPr lang="sv-SE" sz="1600" err="1">
                <a:latin typeface="Franklin Gothic Demi Cond"/>
              </a:rPr>
              <a:t>underlying</a:t>
            </a:r>
            <a:r>
              <a:rPr lang="sv-SE" sz="1600">
                <a:latin typeface="Franklin Gothic Demi Cond"/>
              </a:rPr>
              <a:t> asset at </a:t>
            </a:r>
            <a:r>
              <a:rPr lang="sv-SE" sz="1600" i="1">
                <a:latin typeface="Franklin Gothic Demi Cond"/>
              </a:rPr>
              <a:t>strike </a:t>
            </a:r>
            <a:r>
              <a:rPr lang="sv-SE" sz="1600" i="1" err="1">
                <a:latin typeface="Franklin Gothic Demi Cond"/>
              </a:rPr>
              <a:t>price</a:t>
            </a:r>
            <a:r>
              <a:rPr lang="sv-SE" sz="1600" i="1">
                <a:latin typeface="Franklin Gothic Demi Cond"/>
              </a:rPr>
              <a:t>,</a:t>
            </a:r>
            <a:r>
              <a:rPr lang="sv-SE" sz="1600">
                <a:latin typeface="Franklin Gothic Demi Cond"/>
              </a:rPr>
              <a:t> </a:t>
            </a:r>
            <a:r>
              <a:rPr lang="sv-SE" sz="1600" err="1">
                <a:latin typeface="Franklin Gothic Demi Cond"/>
              </a:rPr>
              <a:t>after</a:t>
            </a:r>
            <a:r>
              <a:rPr lang="sv-SE" sz="1600">
                <a:latin typeface="Franklin Gothic Demi Cond"/>
              </a:rPr>
              <a:t> a </a:t>
            </a:r>
            <a:r>
              <a:rPr lang="sv-SE" sz="1600" err="1">
                <a:latin typeface="Franklin Gothic Demi Cond"/>
              </a:rPr>
              <a:t>specified</a:t>
            </a:r>
            <a:r>
              <a:rPr lang="sv-SE" sz="1600">
                <a:latin typeface="Franklin Gothic Demi Cond"/>
              </a:rPr>
              <a:t> </a:t>
            </a:r>
            <a:r>
              <a:rPr lang="sv-SE" sz="1600" err="1">
                <a:latin typeface="Franklin Gothic Demi Cond"/>
              </a:rPr>
              <a:t>time</a:t>
            </a:r>
            <a:r>
              <a:rPr lang="sv-SE" sz="1600">
                <a:latin typeface="Franklin Gothic Demi Cond"/>
              </a:rPr>
              <a:t> period</a:t>
            </a:r>
          </a:p>
        </p:txBody>
      </p:sp>
      <p:sp>
        <p:nvSpPr>
          <p:cNvPr id="13" name="textruta 12">
            <a:extLst>
              <a:ext uri="{FF2B5EF4-FFF2-40B4-BE49-F238E27FC236}">
                <a16:creationId xmlns:a16="http://schemas.microsoft.com/office/drawing/2014/main" id="{F267DCA8-EFEA-DA43-9162-DF0584E68656}"/>
              </a:ext>
            </a:extLst>
          </p:cNvPr>
          <p:cNvSpPr txBox="1"/>
          <p:nvPr/>
        </p:nvSpPr>
        <p:spPr>
          <a:xfrm>
            <a:off x="35168" y="2860918"/>
            <a:ext cx="4501659"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sv-SE" sz="1600">
                <a:latin typeface="Franklin Gothic Demi Cond"/>
              </a:rPr>
              <a:t>Right to </a:t>
            </a:r>
            <a:r>
              <a:rPr lang="sv-SE" sz="1600" b="1" u="sng" err="1">
                <a:latin typeface="Franklin Gothic Demi Cond"/>
              </a:rPr>
              <a:t>sell</a:t>
            </a:r>
            <a:r>
              <a:rPr lang="sv-SE" sz="1600" b="1" u="sng">
                <a:latin typeface="Franklin Gothic Demi Cond"/>
              </a:rPr>
              <a:t> </a:t>
            </a:r>
            <a:r>
              <a:rPr lang="sv-SE" sz="1600">
                <a:latin typeface="Franklin Gothic Demi Cond"/>
              </a:rPr>
              <a:t>an </a:t>
            </a:r>
            <a:r>
              <a:rPr lang="sv-SE" sz="1600" err="1">
                <a:latin typeface="Franklin Gothic Demi Cond"/>
              </a:rPr>
              <a:t>underlying</a:t>
            </a:r>
            <a:r>
              <a:rPr lang="sv-SE" sz="1600">
                <a:latin typeface="Franklin Gothic Demi Cond"/>
              </a:rPr>
              <a:t> asset at </a:t>
            </a:r>
            <a:r>
              <a:rPr lang="sv-SE" sz="1600" i="1">
                <a:latin typeface="Franklin Gothic Demi Cond"/>
              </a:rPr>
              <a:t>strike </a:t>
            </a:r>
            <a:r>
              <a:rPr lang="sv-SE" sz="1600" i="1" err="1">
                <a:latin typeface="Franklin Gothic Demi Cond"/>
              </a:rPr>
              <a:t>price</a:t>
            </a:r>
            <a:r>
              <a:rPr lang="sv-SE" sz="1600" i="1">
                <a:latin typeface="Franklin Gothic Demi Cond"/>
              </a:rPr>
              <a:t>,</a:t>
            </a:r>
            <a:r>
              <a:rPr lang="sv-SE" sz="1600">
                <a:latin typeface="Franklin Gothic Demi Cond"/>
              </a:rPr>
              <a:t> </a:t>
            </a:r>
            <a:r>
              <a:rPr lang="sv-SE" sz="1600" err="1">
                <a:latin typeface="Franklin Gothic Demi Cond"/>
              </a:rPr>
              <a:t>after</a:t>
            </a:r>
            <a:r>
              <a:rPr lang="sv-SE" sz="1600">
                <a:latin typeface="Franklin Gothic Demi Cond"/>
              </a:rPr>
              <a:t> a </a:t>
            </a:r>
            <a:r>
              <a:rPr lang="sv-SE" sz="1600" err="1">
                <a:latin typeface="Franklin Gothic Demi Cond"/>
              </a:rPr>
              <a:t>specified</a:t>
            </a:r>
            <a:r>
              <a:rPr lang="sv-SE" sz="1600">
                <a:latin typeface="Franklin Gothic Demi Cond"/>
              </a:rPr>
              <a:t> </a:t>
            </a:r>
            <a:r>
              <a:rPr lang="sv-SE" sz="1600" err="1">
                <a:latin typeface="Franklin Gothic Demi Cond"/>
              </a:rPr>
              <a:t>time</a:t>
            </a:r>
            <a:r>
              <a:rPr lang="sv-SE" sz="1600">
                <a:latin typeface="Franklin Gothic Demi Cond"/>
              </a:rPr>
              <a:t> period</a:t>
            </a:r>
          </a:p>
        </p:txBody>
      </p:sp>
      <p:sp>
        <p:nvSpPr>
          <p:cNvPr id="14" name="textruta 13">
            <a:extLst>
              <a:ext uri="{FF2B5EF4-FFF2-40B4-BE49-F238E27FC236}">
                <a16:creationId xmlns:a16="http://schemas.microsoft.com/office/drawing/2014/main" id="{41B0E4B0-F757-737C-7AE7-7A3D278031F4}"/>
              </a:ext>
            </a:extLst>
          </p:cNvPr>
          <p:cNvSpPr txBox="1"/>
          <p:nvPr/>
        </p:nvSpPr>
        <p:spPr>
          <a:xfrm>
            <a:off x="35167" y="4223725"/>
            <a:ext cx="4501659"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sv-SE" sz="1600" err="1">
                <a:latin typeface="Franklin Gothic Demi Cond"/>
              </a:rPr>
              <a:t>Only</a:t>
            </a:r>
            <a:r>
              <a:rPr lang="sv-SE" sz="1600">
                <a:latin typeface="Franklin Gothic Demi Cond"/>
              </a:rPr>
              <a:t> </a:t>
            </a:r>
            <a:r>
              <a:rPr lang="sv-SE" sz="1600" err="1">
                <a:latin typeface="Franklin Gothic Demi Cond"/>
              </a:rPr>
              <a:t>possible</a:t>
            </a:r>
            <a:r>
              <a:rPr lang="sv-SE" sz="1600">
                <a:latin typeface="Franklin Gothic Demi Cond"/>
              </a:rPr>
              <a:t> to </a:t>
            </a:r>
            <a:r>
              <a:rPr lang="sv-SE" sz="1600" err="1">
                <a:latin typeface="Franklin Gothic Demi Cond"/>
              </a:rPr>
              <a:t>utilize</a:t>
            </a:r>
            <a:r>
              <a:rPr lang="sv-SE" sz="1600">
                <a:latin typeface="Franklin Gothic Demi Cond"/>
              </a:rPr>
              <a:t> the option at </a:t>
            </a:r>
            <a:r>
              <a:rPr lang="sv-SE" sz="1600" err="1">
                <a:latin typeface="Franklin Gothic Demi Cond"/>
              </a:rPr>
              <a:t>maturity</a:t>
            </a:r>
          </a:p>
        </p:txBody>
      </p:sp>
      <p:sp>
        <p:nvSpPr>
          <p:cNvPr id="16" name="textruta 15">
            <a:extLst>
              <a:ext uri="{FF2B5EF4-FFF2-40B4-BE49-F238E27FC236}">
                <a16:creationId xmlns:a16="http://schemas.microsoft.com/office/drawing/2014/main" id="{DE6CD681-4B35-F12E-866D-0F35A3493D62}"/>
              </a:ext>
            </a:extLst>
          </p:cNvPr>
          <p:cNvSpPr txBox="1"/>
          <p:nvPr/>
        </p:nvSpPr>
        <p:spPr>
          <a:xfrm>
            <a:off x="4642198" y="1551283"/>
            <a:ext cx="4501659"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sv-SE" sz="1600" err="1">
                <a:solidFill>
                  <a:srgbClr val="413C3A"/>
                </a:solidFill>
                <a:latin typeface="Franklin Gothic Demi Cond"/>
              </a:rPr>
              <a:t>Reducing</a:t>
            </a:r>
            <a:r>
              <a:rPr lang="sv-SE" sz="1600">
                <a:solidFill>
                  <a:srgbClr val="413C3A"/>
                </a:solidFill>
                <a:latin typeface="Franklin Gothic Demi Cond"/>
              </a:rPr>
              <a:t> risk by </a:t>
            </a:r>
            <a:r>
              <a:rPr lang="sv-SE" sz="1600" err="1">
                <a:solidFill>
                  <a:srgbClr val="413C3A"/>
                </a:solidFill>
                <a:latin typeface="Franklin Gothic Demi Cond"/>
              </a:rPr>
              <a:t>investing</a:t>
            </a:r>
            <a:r>
              <a:rPr lang="sv-SE" sz="1600">
                <a:solidFill>
                  <a:srgbClr val="413C3A"/>
                </a:solidFill>
                <a:latin typeface="Franklin Gothic Demi Cond"/>
              </a:rPr>
              <a:t> in </a:t>
            </a:r>
            <a:r>
              <a:rPr lang="sv-SE" sz="1600" err="1">
                <a:solidFill>
                  <a:srgbClr val="413C3A"/>
                </a:solidFill>
                <a:latin typeface="Franklin Gothic Demi Cond"/>
              </a:rPr>
              <a:t>opposite</a:t>
            </a:r>
            <a:r>
              <a:rPr lang="sv-SE" sz="1600">
                <a:solidFill>
                  <a:srgbClr val="413C3A"/>
                </a:solidFill>
                <a:latin typeface="Franklin Gothic Demi Cond"/>
              </a:rPr>
              <a:t> positions </a:t>
            </a:r>
            <a:r>
              <a:rPr lang="sv-SE" sz="1600" err="1">
                <a:solidFill>
                  <a:srgbClr val="413C3A"/>
                </a:solidFill>
                <a:latin typeface="Franklin Gothic Demi Cond"/>
              </a:rPr>
              <a:t>of</a:t>
            </a:r>
            <a:r>
              <a:rPr lang="sv-SE" sz="1600">
                <a:solidFill>
                  <a:srgbClr val="413C3A"/>
                </a:solidFill>
                <a:latin typeface="Franklin Gothic Demi Cond"/>
              </a:rPr>
              <a:t> the asset</a:t>
            </a:r>
            <a:endParaRPr lang="sv-SE" sz="1600"/>
          </a:p>
        </p:txBody>
      </p:sp>
      <p:sp>
        <p:nvSpPr>
          <p:cNvPr id="17" name="textruta 16">
            <a:extLst>
              <a:ext uri="{FF2B5EF4-FFF2-40B4-BE49-F238E27FC236}">
                <a16:creationId xmlns:a16="http://schemas.microsoft.com/office/drawing/2014/main" id="{11415925-239E-917C-FCEF-5FA395BC8B45}"/>
              </a:ext>
            </a:extLst>
          </p:cNvPr>
          <p:cNvSpPr txBox="1"/>
          <p:nvPr/>
        </p:nvSpPr>
        <p:spPr>
          <a:xfrm>
            <a:off x="4643732" y="2804686"/>
            <a:ext cx="4501659"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sv-SE" sz="1600">
                <a:latin typeface="Franklin Gothic Demi Cond"/>
              </a:rPr>
              <a:t>Betting on an </a:t>
            </a:r>
            <a:r>
              <a:rPr lang="sv-SE" sz="1600" err="1">
                <a:latin typeface="Franklin Gothic Demi Cond"/>
              </a:rPr>
              <a:t>direction</a:t>
            </a:r>
            <a:r>
              <a:rPr lang="sv-SE" sz="1600">
                <a:latin typeface="Franklin Gothic Demi Cond"/>
              </a:rPr>
              <a:t> </a:t>
            </a:r>
            <a:r>
              <a:rPr lang="sv-SE" sz="1600" err="1">
                <a:latin typeface="Franklin Gothic Demi Cond"/>
              </a:rPr>
              <a:t>of</a:t>
            </a:r>
            <a:r>
              <a:rPr lang="sv-SE" sz="1600">
                <a:latin typeface="Franklin Gothic Demi Cond"/>
              </a:rPr>
              <a:t> the market or an asset </a:t>
            </a:r>
          </a:p>
        </p:txBody>
      </p:sp>
      <p:grpSp>
        <p:nvGrpSpPr>
          <p:cNvPr id="27" name="Grupp 26">
            <a:extLst>
              <a:ext uri="{FF2B5EF4-FFF2-40B4-BE49-F238E27FC236}">
                <a16:creationId xmlns:a16="http://schemas.microsoft.com/office/drawing/2014/main" id="{ED21B373-C0B2-6A5E-C966-3669756F5279}"/>
              </a:ext>
            </a:extLst>
          </p:cNvPr>
          <p:cNvGrpSpPr/>
          <p:nvPr/>
        </p:nvGrpSpPr>
        <p:grpSpPr>
          <a:xfrm>
            <a:off x="4639805" y="3321481"/>
            <a:ext cx="5478649" cy="1936686"/>
            <a:chOff x="4678551" y="3282735"/>
            <a:chExt cx="5478649" cy="1936686"/>
          </a:xfrm>
        </p:grpSpPr>
        <p:cxnSp>
          <p:nvCxnSpPr>
            <p:cNvPr id="2" name="Rak pilkoppling 1">
              <a:extLst>
                <a:ext uri="{FF2B5EF4-FFF2-40B4-BE49-F238E27FC236}">
                  <a16:creationId xmlns:a16="http://schemas.microsoft.com/office/drawing/2014/main" id="{97182B95-9AD3-A012-73D2-9CEE64D25B3D}"/>
                </a:ext>
              </a:extLst>
            </p:cNvPr>
            <p:cNvCxnSpPr/>
            <p:nvPr/>
          </p:nvCxnSpPr>
          <p:spPr>
            <a:xfrm>
              <a:off x="5606512" y="3548143"/>
              <a:ext cx="3875" cy="1166247"/>
            </a:xfrm>
            <a:prstGeom prst="straightConnector1">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3" name="Rak pilkoppling 2">
              <a:extLst>
                <a:ext uri="{FF2B5EF4-FFF2-40B4-BE49-F238E27FC236}">
                  <a16:creationId xmlns:a16="http://schemas.microsoft.com/office/drawing/2014/main" id="{ADBE9917-2394-8EF3-3F19-DF3056943D86}"/>
                </a:ext>
              </a:extLst>
            </p:cNvPr>
            <p:cNvCxnSpPr>
              <a:cxnSpLocks/>
            </p:cNvCxnSpPr>
            <p:nvPr/>
          </p:nvCxnSpPr>
          <p:spPr>
            <a:xfrm flipH="1" flipV="1">
              <a:off x="5610387" y="4714389"/>
              <a:ext cx="2146514" cy="5813"/>
            </a:xfrm>
            <a:prstGeom prst="straightConnector1">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4" name="Rak pilkoppling 3">
              <a:extLst>
                <a:ext uri="{FF2B5EF4-FFF2-40B4-BE49-F238E27FC236}">
                  <a16:creationId xmlns:a16="http://schemas.microsoft.com/office/drawing/2014/main" id="{A0D20936-CB7C-12DA-BE80-20D3CCB44322}"/>
                </a:ext>
              </a:extLst>
            </p:cNvPr>
            <p:cNvCxnSpPr>
              <a:cxnSpLocks/>
            </p:cNvCxnSpPr>
            <p:nvPr/>
          </p:nvCxnSpPr>
          <p:spPr>
            <a:xfrm flipH="1" flipV="1">
              <a:off x="5610386" y="4113829"/>
              <a:ext cx="2146514" cy="5813"/>
            </a:xfrm>
            <a:prstGeom prst="straightConnector1">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8" name="Koppling: böjd 7">
              <a:extLst>
                <a:ext uri="{FF2B5EF4-FFF2-40B4-BE49-F238E27FC236}">
                  <a16:creationId xmlns:a16="http://schemas.microsoft.com/office/drawing/2014/main" id="{ECD287BC-F554-32B5-0F56-288B650DFDD2}"/>
                </a:ext>
              </a:extLst>
            </p:cNvPr>
            <p:cNvCxnSpPr/>
            <p:nvPr/>
          </p:nvCxnSpPr>
          <p:spPr>
            <a:xfrm flipV="1">
              <a:off x="5613777" y="3685207"/>
              <a:ext cx="2154264" cy="896962"/>
            </a:xfrm>
            <a:prstGeom prst="curvedConnector3">
              <a:avLst/>
            </a:prstGeom>
            <a:noFill/>
            <a:ln w="12700" cap="flat">
              <a:solidFill>
                <a:srgbClr val="0070C0"/>
              </a:solidFill>
              <a:prstDash val="solid"/>
              <a:miter lim="800000"/>
            </a:ln>
            <a:effectLst/>
            <a:sp3d/>
          </p:spPr>
          <p:style>
            <a:lnRef idx="0">
              <a:scrgbClr r="0" g="0" b="0"/>
            </a:lnRef>
            <a:fillRef idx="0">
              <a:scrgbClr r="0" g="0" b="0"/>
            </a:fillRef>
            <a:effectRef idx="0">
              <a:scrgbClr r="0" g="0" b="0"/>
            </a:effectRef>
            <a:fontRef idx="none"/>
          </p:style>
        </p:cxnSp>
        <p:sp>
          <p:nvSpPr>
            <p:cNvPr id="9" name="textruta 8">
              <a:extLst>
                <a:ext uri="{FF2B5EF4-FFF2-40B4-BE49-F238E27FC236}">
                  <a16:creationId xmlns:a16="http://schemas.microsoft.com/office/drawing/2014/main" id="{A8BF0C71-C1C1-FC8B-2870-E206F0EB6F27}"/>
                </a:ext>
              </a:extLst>
            </p:cNvPr>
            <p:cNvSpPr txBox="1"/>
            <p:nvPr/>
          </p:nvSpPr>
          <p:spPr>
            <a:xfrm>
              <a:off x="5424407" y="4717296"/>
              <a:ext cx="1861734" cy="292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685800" rtl="0" fontAlgn="auto" latinLnBrk="0" hangingPunct="0">
                <a:lnSpc>
                  <a:spcPct val="100000"/>
                </a:lnSpc>
                <a:spcBef>
                  <a:spcPts val="0"/>
                </a:spcBef>
                <a:spcAft>
                  <a:spcPts val="0"/>
                </a:spcAft>
                <a:buClrTx/>
                <a:buSzTx/>
                <a:buFontTx/>
                <a:buNone/>
                <a:tabLst/>
              </a:pPr>
              <a:r>
                <a:rPr lang="sv-SE"/>
                <a:t>T=0</a:t>
              </a:r>
              <a:endParaRPr kumimoji="0" lang="sv-SE" sz="1300" b="0" i="0" u="none" strike="noStrike" cap="none" spc="0" normalizeH="0" baseline="0">
                <a:ln>
                  <a:noFill/>
                </a:ln>
                <a:solidFill>
                  <a:schemeClr val="accent3"/>
                </a:solidFill>
                <a:effectLst/>
                <a:uFillTx/>
                <a:latin typeface="+mj-lt"/>
                <a:ea typeface="+mj-ea"/>
                <a:cs typeface="+mj-cs"/>
                <a:sym typeface="Arial"/>
              </a:endParaRPr>
            </a:p>
          </p:txBody>
        </p:sp>
        <p:sp>
          <p:nvSpPr>
            <p:cNvPr id="15" name="textruta 14">
              <a:extLst>
                <a:ext uri="{FF2B5EF4-FFF2-40B4-BE49-F238E27FC236}">
                  <a16:creationId xmlns:a16="http://schemas.microsoft.com/office/drawing/2014/main" id="{C6E67B66-5BA6-2413-0CF5-395F39DB86F3}"/>
                </a:ext>
              </a:extLst>
            </p:cNvPr>
            <p:cNvSpPr txBox="1"/>
            <p:nvPr/>
          </p:nvSpPr>
          <p:spPr>
            <a:xfrm>
              <a:off x="7187338" y="4726981"/>
              <a:ext cx="1861734" cy="492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sv-SE" err="1"/>
                <a:t>Time</a:t>
              </a:r>
              <a:r>
                <a:rPr lang="sv-SE"/>
                <a:t> </a:t>
              </a:r>
              <a:r>
                <a:rPr lang="sv-SE" err="1"/>
                <a:t>of</a:t>
              </a:r>
              <a:r>
                <a:rPr lang="sv-SE"/>
                <a:t> </a:t>
              </a:r>
              <a:r>
                <a:rPr lang="sv-SE" err="1"/>
                <a:t>maturity</a:t>
              </a:r>
            </a:p>
            <a:p>
              <a:endParaRPr lang="sv-SE"/>
            </a:p>
          </p:txBody>
        </p:sp>
        <p:sp>
          <p:nvSpPr>
            <p:cNvPr id="19" name="textruta 18">
              <a:extLst>
                <a:ext uri="{FF2B5EF4-FFF2-40B4-BE49-F238E27FC236}">
                  <a16:creationId xmlns:a16="http://schemas.microsoft.com/office/drawing/2014/main" id="{C7EC7434-0689-CD76-7426-814774C93350}"/>
                </a:ext>
              </a:extLst>
            </p:cNvPr>
            <p:cNvSpPr txBox="1"/>
            <p:nvPr/>
          </p:nvSpPr>
          <p:spPr>
            <a:xfrm>
              <a:off x="4678551" y="3961753"/>
              <a:ext cx="1861734" cy="292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sv-SE"/>
                <a:t>Strike Price</a:t>
              </a:r>
            </a:p>
          </p:txBody>
        </p:sp>
        <p:sp>
          <p:nvSpPr>
            <p:cNvPr id="20" name="textruta 19">
              <a:extLst>
                <a:ext uri="{FF2B5EF4-FFF2-40B4-BE49-F238E27FC236}">
                  <a16:creationId xmlns:a16="http://schemas.microsoft.com/office/drawing/2014/main" id="{020332CD-3604-3162-9D4A-72214571F758}"/>
                </a:ext>
              </a:extLst>
            </p:cNvPr>
            <p:cNvSpPr txBox="1"/>
            <p:nvPr/>
          </p:nvSpPr>
          <p:spPr>
            <a:xfrm>
              <a:off x="5572810" y="4107964"/>
              <a:ext cx="1861734"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sv-SE" sz="1000" err="1"/>
                <a:t>Out</a:t>
              </a:r>
              <a:r>
                <a:rPr lang="sv-SE" sz="1000"/>
                <a:t> </a:t>
              </a:r>
              <a:r>
                <a:rPr lang="sv-SE" sz="1000" err="1"/>
                <a:t>of</a:t>
              </a:r>
              <a:r>
                <a:rPr lang="sv-SE" sz="1000"/>
                <a:t> the Money</a:t>
              </a:r>
              <a:endParaRPr lang="sv-SE"/>
            </a:p>
          </p:txBody>
        </p:sp>
        <p:sp>
          <p:nvSpPr>
            <p:cNvPr id="23" name="textruta 22">
              <a:extLst>
                <a:ext uri="{FF2B5EF4-FFF2-40B4-BE49-F238E27FC236}">
                  <a16:creationId xmlns:a16="http://schemas.microsoft.com/office/drawing/2014/main" id="{C8D35F90-FD88-D485-1052-D4B6046FC739}"/>
                </a:ext>
              </a:extLst>
            </p:cNvPr>
            <p:cNvSpPr txBox="1"/>
            <p:nvPr/>
          </p:nvSpPr>
          <p:spPr>
            <a:xfrm>
              <a:off x="6939366" y="3844548"/>
              <a:ext cx="274320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sv-SE" sz="1000"/>
                <a:t>In the Money</a:t>
              </a:r>
            </a:p>
          </p:txBody>
        </p:sp>
        <p:sp>
          <p:nvSpPr>
            <p:cNvPr id="24" name="textruta 23">
              <a:extLst>
                <a:ext uri="{FF2B5EF4-FFF2-40B4-BE49-F238E27FC236}">
                  <a16:creationId xmlns:a16="http://schemas.microsoft.com/office/drawing/2014/main" id="{85FE7EFA-53CE-9951-8820-DB13D2CEB474}"/>
                </a:ext>
              </a:extLst>
            </p:cNvPr>
            <p:cNvSpPr txBox="1"/>
            <p:nvPr/>
          </p:nvSpPr>
          <p:spPr>
            <a:xfrm>
              <a:off x="6280688" y="3282735"/>
              <a:ext cx="274320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sv-SE" sz="1000"/>
                <a:t>At the Money</a:t>
              </a:r>
            </a:p>
          </p:txBody>
        </p:sp>
        <p:cxnSp>
          <p:nvCxnSpPr>
            <p:cNvPr id="25" name="Rak pilkoppling 24">
              <a:extLst>
                <a:ext uri="{FF2B5EF4-FFF2-40B4-BE49-F238E27FC236}">
                  <a16:creationId xmlns:a16="http://schemas.microsoft.com/office/drawing/2014/main" id="{17EB7AC0-B509-94CC-067C-0091CF7E619B}"/>
                </a:ext>
              </a:extLst>
            </p:cNvPr>
            <p:cNvCxnSpPr/>
            <p:nvPr/>
          </p:nvCxnSpPr>
          <p:spPr>
            <a:xfrm>
              <a:off x="6674440" y="3492447"/>
              <a:ext cx="3877" cy="556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textruta 25">
              <a:extLst>
                <a:ext uri="{FF2B5EF4-FFF2-40B4-BE49-F238E27FC236}">
                  <a16:creationId xmlns:a16="http://schemas.microsoft.com/office/drawing/2014/main" id="{FCDE9AEF-441F-BB7A-62C8-7A921123C49B}"/>
                </a:ext>
              </a:extLst>
            </p:cNvPr>
            <p:cNvSpPr txBox="1"/>
            <p:nvPr/>
          </p:nvSpPr>
          <p:spPr>
            <a:xfrm>
              <a:off x="7414000" y="3486149"/>
              <a:ext cx="2743200" cy="230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sv-SE" sz="900" err="1">
                  <a:solidFill>
                    <a:srgbClr val="0070C0"/>
                  </a:solidFill>
                </a:rPr>
                <a:t>Underlying</a:t>
              </a:r>
              <a:r>
                <a:rPr lang="sv-SE" sz="900">
                  <a:solidFill>
                    <a:srgbClr val="0070C0"/>
                  </a:solidFill>
                </a:rPr>
                <a:t> Asset Price</a:t>
              </a:r>
            </a:p>
          </p:txBody>
        </p:sp>
      </p:gr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Espace réservé du pied de page 5"/>
          <p:cNvSpPr txBox="1"/>
          <p:nvPr/>
        </p:nvSpPr>
        <p:spPr>
          <a:xfrm rot="16200000">
            <a:off x="7161708" y="2095590"/>
            <a:ext cx="3451821" cy="20005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ctr">
            <a:spAutoFit/>
          </a:bodyPr>
          <a:lstStyle>
            <a:lvl1pPr algn="r">
              <a:defRPr sz="700">
                <a:solidFill>
                  <a:srgbClr val="FFFFFF"/>
                </a:solidFill>
              </a:defRPr>
            </a:lvl1pPr>
          </a:lstStyle>
          <a:p>
            <a:r>
              <a:rPr lang="sv-SE"/>
              <a:t>Sara Tegsröm</a:t>
            </a:r>
          </a:p>
        </p:txBody>
      </p:sp>
      <p:sp>
        <p:nvSpPr>
          <p:cNvPr id="180" name="Titre 1"/>
          <p:cNvSpPr txBox="1">
            <a:spLocks noGrp="1"/>
          </p:cNvSpPr>
          <p:nvPr>
            <p:ph type="title"/>
          </p:nvPr>
        </p:nvSpPr>
        <p:spPr>
          <a:xfrm>
            <a:off x="3985845" y="46274"/>
            <a:ext cx="3182253" cy="1239021"/>
          </a:xfrm>
          <a:prstGeom prst="rect">
            <a:avLst/>
          </a:prstGeom>
        </p:spPr>
        <p:txBody>
          <a:bodyPr/>
          <a:lstStyle/>
          <a:p>
            <a:r>
              <a:rPr lang="sv-SE" dirty="0">
                <a:solidFill>
                  <a:schemeClr val="tx1"/>
                </a:solidFill>
              </a:rPr>
              <a:t>The  </a:t>
            </a:r>
            <a:r>
              <a:rPr lang="sv-SE" err="1">
                <a:solidFill>
                  <a:schemeClr val="bg1"/>
                </a:solidFill>
              </a:rPr>
              <a:t>G</a:t>
            </a:r>
            <a:r>
              <a:rPr lang="sv-SE" err="1"/>
              <a:t>reeks</a:t>
            </a:r>
            <a:endParaRPr lang="sv-SE"/>
          </a:p>
        </p:txBody>
      </p:sp>
      <p:sp>
        <p:nvSpPr>
          <p:cNvPr id="181" name="Espace réservé du texte 2"/>
          <p:cNvSpPr txBox="1">
            <a:spLocks noGrp="1"/>
          </p:cNvSpPr>
          <p:nvPr>
            <p:ph type="body" sz="quarter" idx="1"/>
          </p:nvPr>
        </p:nvSpPr>
        <p:spPr>
          <a:xfrm>
            <a:off x="-1" y="1204059"/>
            <a:ext cx="4576690" cy="446893"/>
          </a:xfrm>
          <a:prstGeom prst="rect">
            <a:avLst/>
          </a:prstGeom>
        </p:spPr>
        <p:txBody>
          <a:bodyPr lIns="45719" tIns="45720" rIns="45719" bIns="45720" anchor="t">
            <a:normAutofit/>
          </a:bodyPr>
          <a:lstStyle/>
          <a:p>
            <a:pPr algn="ctr"/>
            <a:r>
              <a:rPr lang="sv-SE">
                <a:solidFill>
                  <a:schemeClr val="tx1"/>
                </a:solidFill>
                <a:latin typeface="Franklin Gothic Demi Cond"/>
              </a:rPr>
              <a:t>Delta </a:t>
            </a:r>
            <a:r>
              <a:rPr lang="sv-SE">
                <a:solidFill>
                  <a:schemeClr val="tx1"/>
                </a:solidFill>
                <a:latin typeface="Franklin Gothic Demi Cond"/>
                <a:ea typeface="+mj-lt"/>
                <a:cs typeface="+mj-lt"/>
              </a:rPr>
              <a:t>- </a:t>
            </a:r>
            <a:r>
              <a:rPr lang="sv-SE">
                <a:solidFill>
                  <a:schemeClr val="tx1"/>
                </a:solidFill>
                <a:ea typeface="+mj-lt"/>
                <a:cs typeface="+mj-lt"/>
              </a:rPr>
              <a:t>∆ [0:1]</a:t>
            </a:r>
          </a:p>
          <a:p>
            <a:pPr algn="ctr"/>
            <a:endParaRPr lang="sv-SE" sz="1400">
              <a:solidFill>
                <a:schemeClr val="tx1"/>
              </a:solidFill>
              <a:latin typeface="Franklin Gothic Demi Cond"/>
              <a:ea typeface="+mj-lt"/>
              <a:cs typeface="+mj-lt"/>
            </a:endParaRPr>
          </a:p>
        </p:txBody>
      </p:sp>
      <p:sp>
        <p:nvSpPr>
          <p:cNvPr id="183" name="Espace réservé du numéro de diapositive 6"/>
          <p:cNvSpPr txBox="1">
            <a:spLocks noGrp="1"/>
          </p:cNvSpPr>
          <p:nvPr>
            <p:ph type="sldNum" sz="quarter" idx="2"/>
          </p:nvPr>
        </p:nvSpPr>
        <p:spPr>
          <a:xfrm>
            <a:off x="8824119" y="195262"/>
            <a:ext cx="127001" cy="127001"/>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fld id="{86CB4B4D-7CA3-9044-876B-883B54F8677D}" type="slidenum">
              <a:t>6</a:t>
            </a:fld>
            <a:endParaRPr/>
          </a:p>
        </p:txBody>
      </p:sp>
      <p:sp>
        <p:nvSpPr>
          <p:cNvPr id="3" name="Espace réservé du texte 2">
            <a:extLst>
              <a:ext uri="{FF2B5EF4-FFF2-40B4-BE49-F238E27FC236}">
                <a16:creationId xmlns:a16="http://schemas.microsoft.com/office/drawing/2014/main" id="{7B537DD4-A979-0DE3-F791-D83C9B3980E5}"/>
              </a:ext>
            </a:extLst>
          </p:cNvPr>
          <p:cNvSpPr txBox="1">
            <a:spLocks/>
          </p:cNvSpPr>
          <p:nvPr/>
        </p:nvSpPr>
        <p:spPr>
          <a:xfrm>
            <a:off x="4572976" y="1205035"/>
            <a:ext cx="4571805" cy="700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20" rIns="45719" bIns="45720" anchor="t">
            <a:normAutofit/>
          </a:bodyPr>
          <a:lstStyle>
            <a:lvl1pPr marL="0" marR="0" indent="0" algn="l" defTabSz="685800" rtl="0" latinLnBrk="0">
              <a:lnSpc>
                <a:spcPct val="90000"/>
              </a:lnSpc>
              <a:spcBef>
                <a:spcPts val="700"/>
              </a:spcBef>
              <a:spcAft>
                <a:spcPts val="0"/>
              </a:spcAft>
              <a:buClrTx/>
              <a:buSzTx/>
              <a:buFontTx/>
              <a:buNone/>
              <a:tabLst/>
              <a:defRPr sz="1800" b="0" i="0" u="none" strike="noStrike" cap="none" spc="0" baseline="0">
                <a:solidFill>
                  <a:srgbClr val="FFFFFF"/>
                </a:solidFill>
                <a:uFillTx/>
                <a:latin typeface="+mj-lt"/>
                <a:ea typeface="+mj-ea"/>
                <a:cs typeface="+mj-cs"/>
                <a:sym typeface="Arial"/>
              </a:defRPr>
            </a:lvl1pPr>
            <a:lvl2pPr marL="0" marR="0" indent="342900" algn="l" defTabSz="685800" rtl="0" latinLnBrk="0">
              <a:lnSpc>
                <a:spcPct val="90000"/>
              </a:lnSpc>
              <a:spcBef>
                <a:spcPts val="700"/>
              </a:spcBef>
              <a:spcAft>
                <a:spcPts val="0"/>
              </a:spcAft>
              <a:buClrTx/>
              <a:buSzTx/>
              <a:buFontTx/>
              <a:buNone/>
              <a:tabLst/>
              <a:defRPr sz="1800" b="0" i="0" u="none" strike="noStrike" cap="none" spc="0" baseline="0">
                <a:solidFill>
                  <a:srgbClr val="FFFFFF"/>
                </a:solidFill>
                <a:uFillTx/>
                <a:latin typeface="+mj-lt"/>
                <a:ea typeface="+mj-ea"/>
                <a:cs typeface="+mj-cs"/>
                <a:sym typeface="Arial"/>
              </a:defRPr>
            </a:lvl2pPr>
            <a:lvl3pPr marL="0" marR="0" indent="685800" algn="l" defTabSz="685800" rtl="0" latinLnBrk="0">
              <a:lnSpc>
                <a:spcPct val="90000"/>
              </a:lnSpc>
              <a:spcBef>
                <a:spcPts val="700"/>
              </a:spcBef>
              <a:spcAft>
                <a:spcPts val="0"/>
              </a:spcAft>
              <a:buClrTx/>
              <a:buSzTx/>
              <a:buFontTx/>
              <a:buNone/>
              <a:tabLst/>
              <a:defRPr sz="1800" b="0" i="0" u="none" strike="noStrike" cap="none" spc="0" baseline="0">
                <a:solidFill>
                  <a:srgbClr val="FFFFFF"/>
                </a:solidFill>
                <a:uFillTx/>
                <a:latin typeface="+mj-lt"/>
                <a:ea typeface="+mj-ea"/>
                <a:cs typeface="+mj-cs"/>
                <a:sym typeface="Arial"/>
              </a:defRPr>
            </a:lvl3pPr>
            <a:lvl4pPr marL="0" marR="0" indent="1028700" algn="l" defTabSz="685800" rtl="0" latinLnBrk="0">
              <a:lnSpc>
                <a:spcPct val="90000"/>
              </a:lnSpc>
              <a:spcBef>
                <a:spcPts val="700"/>
              </a:spcBef>
              <a:spcAft>
                <a:spcPts val="0"/>
              </a:spcAft>
              <a:buClrTx/>
              <a:buSzTx/>
              <a:buFontTx/>
              <a:buNone/>
              <a:tabLst/>
              <a:defRPr sz="1800" b="0" i="0" u="none" strike="noStrike" cap="none" spc="0" baseline="0">
                <a:solidFill>
                  <a:srgbClr val="FFFFFF"/>
                </a:solidFill>
                <a:uFillTx/>
                <a:latin typeface="+mj-lt"/>
                <a:ea typeface="+mj-ea"/>
                <a:cs typeface="+mj-cs"/>
                <a:sym typeface="Arial"/>
              </a:defRPr>
            </a:lvl4pPr>
            <a:lvl5pPr marL="0" marR="0" indent="1371600" algn="l" defTabSz="685800" rtl="0" latinLnBrk="0">
              <a:lnSpc>
                <a:spcPct val="90000"/>
              </a:lnSpc>
              <a:spcBef>
                <a:spcPts val="700"/>
              </a:spcBef>
              <a:spcAft>
                <a:spcPts val="0"/>
              </a:spcAft>
              <a:buClrTx/>
              <a:buSzTx/>
              <a:buFontTx/>
              <a:buNone/>
              <a:tabLst/>
              <a:defRPr sz="1800" b="0" i="0" u="none" strike="noStrike" cap="none" spc="0" baseline="0">
                <a:solidFill>
                  <a:srgbClr val="FFFFFF"/>
                </a:solidFill>
                <a:uFillTx/>
                <a:latin typeface="+mj-lt"/>
                <a:ea typeface="+mj-ea"/>
                <a:cs typeface="+mj-cs"/>
                <a:sym typeface="Arial"/>
              </a:defRPr>
            </a:lvl5pPr>
            <a:lvl6pPr marL="19518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6pPr>
            <a:lvl7pPr marL="22947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7pPr>
            <a:lvl8pPr marL="26376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8pPr>
            <a:lvl9pPr marL="29805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9pPr>
          </a:lstStyle>
          <a:p>
            <a:pPr algn="ctr" hangingPunct="1"/>
            <a:r>
              <a:rPr lang="sv-SE">
                <a:latin typeface="Franklin Gothic Demi Cond"/>
              </a:rPr>
              <a:t>Gamma - </a:t>
            </a:r>
            <a:r>
              <a:rPr lang="sv-SE">
                <a:ea typeface="+mj-lt"/>
                <a:cs typeface="+mj-lt"/>
              </a:rPr>
              <a:t>Γ</a:t>
            </a:r>
            <a:endParaRPr lang="sv-SE" sz="700">
              <a:ea typeface="+mj-lt"/>
              <a:cs typeface="+mj-lt"/>
            </a:endParaRPr>
          </a:p>
        </p:txBody>
      </p:sp>
      <p:sp>
        <p:nvSpPr>
          <p:cNvPr id="6" name="Espace réservé du texte 2">
            <a:extLst>
              <a:ext uri="{FF2B5EF4-FFF2-40B4-BE49-F238E27FC236}">
                <a16:creationId xmlns:a16="http://schemas.microsoft.com/office/drawing/2014/main" id="{8921DD0A-BFF2-74C1-A908-32B8053E5093}"/>
              </a:ext>
            </a:extLst>
          </p:cNvPr>
          <p:cNvSpPr txBox="1">
            <a:spLocks/>
          </p:cNvSpPr>
          <p:nvPr/>
        </p:nvSpPr>
        <p:spPr>
          <a:xfrm>
            <a:off x="-3909" y="3046536"/>
            <a:ext cx="4576690" cy="700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20" rIns="45719" bIns="45720" anchor="t">
            <a:normAutofit/>
          </a:bodyPr>
          <a:lstStyle>
            <a:lvl1pPr marL="0" marR="0" indent="0" algn="l" defTabSz="685800" rtl="0" latinLnBrk="0">
              <a:lnSpc>
                <a:spcPct val="90000"/>
              </a:lnSpc>
              <a:spcBef>
                <a:spcPts val="700"/>
              </a:spcBef>
              <a:spcAft>
                <a:spcPts val="0"/>
              </a:spcAft>
              <a:buClrTx/>
              <a:buSzTx/>
              <a:buFontTx/>
              <a:buNone/>
              <a:tabLst/>
              <a:defRPr sz="1800" b="0" i="0" u="none" strike="noStrike" cap="none" spc="0" baseline="0">
                <a:solidFill>
                  <a:srgbClr val="FFFFFF"/>
                </a:solidFill>
                <a:uFillTx/>
                <a:latin typeface="+mj-lt"/>
                <a:ea typeface="+mj-ea"/>
                <a:cs typeface="+mj-cs"/>
                <a:sym typeface="Arial"/>
              </a:defRPr>
            </a:lvl1pPr>
            <a:lvl2pPr marL="0" marR="0" indent="342900" algn="l" defTabSz="685800" rtl="0" latinLnBrk="0">
              <a:lnSpc>
                <a:spcPct val="90000"/>
              </a:lnSpc>
              <a:spcBef>
                <a:spcPts val="700"/>
              </a:spcBef>
              <a:spcAft>
                <a:spcPts val="0"/>
              </a:spcAft>
              <a:buClrTx/>
              <a:buSzTx/>
              <a:buFontTx/>
              <a:buNone/>
              <a:tabLst/>
              <a:defRPr sz="1800" b="0" i="0" u="none" strike="noStrike" cap="none" spc="0" baseline="0">
                <a:solidFill>
                  <a:srgbClr val="FFFFFF"/>
                </a:solidFill>
                <a:uFillTx/>
                <a:latin typeface="+mj-lt"/>
                <a:ea typeface="+mj-ea"/>
                <a:cs typeface="+mj-cs"/>
                <a:sym typeface="Arial"/>
              </a:defRPr>
            </a:lvl2pPr>
            <a:lvl3pPr marL="0" marR="0" indent="685800" algn="l" defTabSz="685800" rtl="0" latinLnBrk="0">
              <a:lnSpc>
                <a:spcPct val="90000"/>
              </a:lnSpc>
              <a:spcBef>
                <a:spcPts val="700"/>
              </a:spcBef>
              <a:spcAft>
                <a:spcPts val="0"/>
              </a:spcAft>
              <a:buClrTx/>
              <a:buSzTx/>
              <a:buFontTx/>
              <a:buNone/>
              <a:tabLst/>
              <a:defRPr sz="1800" b="0" i="0" u="none" strike="noStrike" cap="none" spc="0" baseline="0">
                <a:solidFill>
                  <a:srgbClr val="FFFFFF"/>
                </a:solidFill>
                <a:uFillTx/>
                <a:latin typeface="+mj-lt"/>
                <a:ea typeface="+mj-ea"/>
                <a:cs typeface="+mj-cs"/>
                <a:sym typeface="Arial"/>
              </a:defRPr>
            </a:lvl3pPr>
            <a:lvl4pPr marL="0" marR="0" indent="1028700" algn="l" defTabSz="685800" rtl="0" latinLnBrk="0">
              <a:lnSpc>
                <a:spcPct val="90000"/>
              </a:lnSpc>
              <a:spcBef>
                <a:spcPts val="700"/>
              </a:spcBef>
              <a:spcAft>
                <a:spcPts val="0"/>
              </a:spcAft>
              <a:buClrTx/>
              <a:buSzTx/>
              <a:buFontTx/>
              <a:buNone/>
              <a:tabLst/>
              <a:defRPr sz="1800" b="0" i="0" u="none" strike="noStrike" cap="none" spc="0" baseline="0">
                <a:solidFill>
                  <a:srgbClr val="FFFFFF"/>
                </a:solidFill>
                <a:uFillTx/>
                <a:latin typeface="+mj-lt"/>
                <a:ea typeface="+mj-ea"/>
                <a:cs typeface="+mj-cs"/>
                <a:sym typeface="Arial"/>
              </a:defRPr>
            </a:lvl4pPr>
            <a:lvl5pPr marL="0" marR="0" indent="1371600" algn="l" defTabSz="685800" rtl="0" latinLnBrk="0">
              <a:lnSpc>
                <a:spcPct val="90000"/>
              </a:lnSpc>
              <a:spcBef>
                <a:spcPts val="700"/>
              </a:spcBef>
              <a:spcAft>
                <a:spcPts val="0"/>
              </a:spcAft>
              <a:buClrTx/>
              <a:buSzTx/>
              <a:buFontTx/>
              <a:buNone/>
              <a:tabLst/>
              <a:defRPr sz="1800" b="0" i="0" u="none" strike="noStrike" cap="none" spc="0" baseline="0">
                <a:solidFill>
                  <a:srgbClr val="FFFFFF"/>
                </a:solidFill>
                <a:uFillTx/>
                <a:latin typeface="+mj-lt"/>
                <a:ea typeface="+mj-ea"/>
                <a:cs typeface="+mj-cs"/>
                <a:sym typeface="Arial"/>
              </a:defRPr>
            </a:lvl5pPr>
            <a:lvl6pPr marL="19518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6pPr>
            <a:lvl7pPr marL="22947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7pPr>
            <a:lvl8pPr marL="26376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8pPr>
            <a:lvl9pPr marL="29805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9pPr>
          </a:lstStyle>
          <a:p>
            <a:pPr algn="ctr" hangingPunct="1"/>
            <a:r>
              <a:rPr lang="sv-SE">
                <a:solidFill>
                  <a:schemeClr val="tx1"/>
                </a:solidFill>
                <a:latin typeface="Franklin Gothic Demi Cond"/>
              </a:rPr>
              <a:t>Theta</a:t>
            </a:r>
            <a:endParaRPr lang="sv-SE"/>
          </a:p>
        </p:txBody>
      </p:sp>
      <p:sp>
        <p:nvSpPr>
          <p:cNvPr id="2" name="textruta 1">
            <a:extLst>
              <a:ext uri="{FF2B5EF4-FFF2-40B4-BE49-F238E27FC236}">
                <a16:creationId xmlns:a16="http://schemas.microsoft.com/office/drawing/2014/main" id="{EF8EEC5D-10D4-214C-E914-920CDD203B3E}"/>
              </a:ext>
            </a:extLst>
          </p:cNvPr>
          <p:cNvSpPr txBox="1"/>
          <p:nvPr/>
        </p:nvSpPr>
        <p:spPr>
          <a:xfrm>
            <a:off x="93784" y="1659303"/>
            <a:ext cx="4228122" cy="492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sv-SE">
                <a:latin typeface="Franklin Gothic Demi Cond"/>
              </a:rPr>
              <a:t>Rate of change of option price depending on one unit change of the underlying asset</a:t>
            </a:r>
            <a:endParaRPr lang="sv-SE"/>
          </a:p>
        </p:txBody>
      </p:sp>
      <p:sp>
        <p:nvSpPr>
          <p:cNvPr id="4" name="textruta 3">
            <a:extLst>
              <a:ext uri="{FF2B5EF4-FFF2-40B4-BE49-F238E27FC236}">
                <a16:creationId xmlns:a16="http://schemas.microsoft.com/office/drawing/2014/main" id="{A0A5CE57-088F-56E0-F8DC-784EA43E1C4C}"/>
              </a:ext>
            </a:extLst>
          </p:cNvPr>
          <p:cNvSpPr txBox="1"/>
          <p:nvPr/>
        </p:nvSpPr>
        <p:spPr>
          <a:xfrm>
            <a:off x="4577862" y="1659304"/>
            <a:ext cx="4579815" cy="292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sv-SE">
                <a:solidFill>
                  <a:schemeClr val="bg1"/>
                </a:solidFill>
                <a:latin typeface="Franklin Gothic Demi Cond"/>
              </a:rPr>
              <a:t>Rate </a:t>
            </a:r>
            <a:r>
              <a:rPr lang="sv-SE" err="1">
                <a:solidFill>
                  <a:schemeClr val="bg1"/>
                </a:solidFill>
                <a:latin typeface="Franklin Gothic Demi Cond"/>
              </a:rPr>
              <a:t>of</a:t>
            </a:r>
            <a:r>
              <a:rPr lang="sv-SE">
                <a:solidFill>
                  <a:schemeClr val="bg1"/>
                </a:solidFill>
                <a:latin typeface="Franklin Gothic Demi Cond"/>
              </a:rPr>
              <a:t> </a:t>
            </a:r>
            <a:r>
              <a:rPr lang="sv-SE" err="1">
                <a:solidFill>
                  <a:schemeClr val="bg1"/>
                </a:solidFill>
                <a:latin typeface="Franklin Gothic Demi Cond"/>
              </a:rPr>
              <a:t>change</a:t>
            </a:r>
            <a:r>
              <a:rPr lang="sv-SE">
                <a:solidFill>
                  <a:schemeClr val="bg1"/>
                </a:solidFill>
                <a:latin typeface="Franklin Gothic Demi Cond"/>
              </a:rPr>
              <a:t> </a:t>
            </a:r>
            <a:r>
              <a:rPr lang="sv-SE" err="1">
                <a:solidFill>
                  <a:schemeClr val="bg1"/>
                </a:solidFill>
                <a:latin typeface="Franklin Gothic Demi Cond"/>
              </a:rPr>
              <a:t>of</a:t>
            </a:r>
            <a:r>
              <a:rPr lang="sv-SE">
                <a:solidFill>
                  <a:schemeClr val="bg1"/>
                </a:solidFill>
                <a:latin typeface="Franklin Gothic Demi Cond"/>
              </a:rPr>
              <a:t> an options delta</a:t>
            </a:r>
          </a:p>
        </p:txBody>
      </p:sp>
      <p:sp>
        <p:nvSpPr>
          <p:cNvPr id="11" name="textruta 10">
            <a:extLst>
              <a:ext uri="{FF2B5EF4-FFF2-40B4-BE49-F238E27FC236}">
                <a16:creationId xmlns:a16="http://schemas.microsoft.com/office/drawing/2014/main" id="{1AFE12E0-05F9-3849-7DD1-05FACBC63F9A}"/>
              </a:ext>
            </a:extLst>
          </p:cNvPr>
          <p:cNvSpPr txBox="1"/>
          <p:nvPr/>
        </p:nvSpPr>
        <p:spPr>
          <a:xfrm>
            <a:off x="93783" y="3500802"/>
            <a:ext cx="4228122" cy="292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endParaRPr lang="sv-SE"/>
          </a:p>
        </p:txBody>
      </p:sp>
      <p:grpSp>
        <p:nvGrpSpPr>
          <p:cNvPr id="21" name="Grupp 20">
            <a:extLst>
              <a:ext uri="{FF2B5EF4-FFF2-40B4-BE49-F238E27FC236}">
                <a16:creationId xmlns:a16="http://schemas.microsoft.com/office/drawing/2014/main" id="{9542A8C4-B0E5-9F82-D25E-CF0E781F5540}"/>
              </a:ext>
            </a:extLst>
          </p:cNvPr>
          <p:cNvGrpSpPr/>
          <p:nvPr/>
        </p:nvGrpSpPr>
        <p:grpSpPr>
          <a:xfrm>
            <a:off x="4695112" y="2897464"/>
            <a:ext cx="5478649" cy="1936686"/>
            <a:chOff x="4678551" y="3282735"/>
            <a:chExt cx="5478649" cy="1936686"/>
          </a:xfrm>
        </p:grpSpPr>
        <p:cxnSp>
          <p:nvCxnSpPr>
            <p:cNvPr id="8" name="Rak pilkoppling 7">
              <a:extLst>
                <a:ext uri="{FF2B5EF4-FFF2-40B4-BE49-F238E27FC236}">
                  <a16:creationId xmlns:a16="http://schemas.microsoft.com/office/drawing/2014/main" id="{5EEA9504-C2D9-3C4C-F514-B32B29D4BF28}"/>
                </a:ext>
              </a:extLst>
            </p:cNvPr>
            <p:cNvCxnSpPr/>
            <p:nvPr/>
          </p:nvCxnSpPr>
          <p:spPr>
            <a:xfrm>
              <a:off x="5606512" y="3548143"/>
              <a:ext cx="3875" cy="1166247"/>
            </a:xfrm>
            <a:prstGeom prst="straightConnector1">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9" name="Rak pilkoppling 8">
              <a:extLst>
                <a:ext uri="{FF2B5EF4-FFF2-40B4-BE49-F238E27FC236}">
                  <a16:creationId xmlns:a16="http://schemas.microsoft.com/office/drawing/2014/main" id="{F49B3D32-BA07-56EC-5384-FA8451559A25}"/>
                </a:ext>
              </a:extLst>
            </p:cNvPr>
            <p:cNvCxnSpPr>
              <a:cxnSpLocks/>
            </p:cNvCxnSpPr>
            <p:nvPr/>
          </p:nvCxnSpPr>
          <p:spPr>
            <a:xfrm flipH="1" flipV="1">
              <a:off x="5610387" y="4714389"/>
              <a:ext cx="2146514" cy="5813"/>
            </a:xfrm>
            <a:prstGeom prst="straightConnector1">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10" name="Rak pilkoppling 9">
              <a:extLst>
                <a:ext uri="{FF2B5EF4-FFF2-40B4-BE49-F238E27FC236}">
                  <a16:creationId xmlns:a16="http://schemas.microsoft.com/office/drawing/2014/main" id="{74E38B7B-01C0-1537-84D0-979F7E54F79C}"/>
                </a:ext>
              </a:extLst>
            </p:cNvPr>
            <p:cNvCxnSpPr>
              <a:cxnSpLocks/>
            </p:cNvCxnSpPr>
            <p:nvPr/>
          </p:nvCxnSpPr>
          <p:spPr>
            <a:xfrm flipH="1" flipV="1">
              <a:off x="5610386" y="4113829"/>
              <a:ext cx="2146514" cy="5813"/>
            </a:xfrm>
            <a:prstGeom prst="straightConnector1">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12" name="Koppling: böjd 11">
              <a:extLst>
                <a:ext uri="{FF2B5EF4-FFF2-40B4-BE49-F238E27FC236}">
                  <a16:creationId xmlns:a16="http://schemas.microsoft.com/office/drawing/2014/main" id="{D3387385-FF29-7949-D86F-26C742FA2B8D}"/>
                </a:ext>
              </a:extLst>
            </p:cNvPr>
            <p:cNvCxnSpPr/>
            <p:nvPr/>
          </p:nvCxnSpPr>
          <p:spPr>
            <a:xfrm flipV="1">
              <a:off x="5613777" y="3685207"/>
              <a:ext cx="2154264" cy="896962"/>
            </a:xfrm>
            <a:prstGeom prst="curvedConnector3">
              <a:avLst/>
            </a:prstGeom>
            <a:noFill/>
            <a:ln w="12700" cap="flat">
              <a:solidFill>
                <a:srgbClr val="0070C0"/>
              </a:solidFill>
              <a:prstDash val="solid"/>
              <a:miter lim="800000"/>
            </a:ln>
            <a:effectLst/>
            <a:sp3d/>
          </p:spPr>
          <p:style>
            <a:lnRef idx="0">
              <a:scrgbClr r="0" g="0" b="0"/>
            </a:lnRef>
            <a:fillRef idx="0">
              <a:scrgbClr r="0" g="0" b="0"/>
            </a:fillRef>
            <a:effectRef idx="0">
              <a:scrgbClr r="0" g="0" b="0"/>
            </a:effectRef>
            <a:fontRef idx="none"/>
          </p:style>
        </p:cxnSp>
        <p:sp>
          <p:nvSpPr>
            <p:cNvPr id="13" name="textruta 12">
              <a:extLst>
                <a:ext uri="{FF2B5EF4-FFF2-40B4-BE49-F238E27FC236}">
                  <a16:creationId xmlns:a16="http://schemas.microsoft.com/office/drawing/2014/main" id="{6404AF0D-1AD7-4180-A453-14BA558097F0}"/>
                </a:ext>
              </a:extLst>
            </p:cNvPr>
            <p:cNvSpPr txBox="1"/>
            <p:nvPr/>
          </p:nvSpPr>
          <p:spPr>
            <a:xfrm>
              <a:off x="5424407" y="4717296"/>
              <a:ext cx="1861734" cy="292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685800" rtl="0" fontAlgn="auto" latinLnBrk="0" hangingPunct="0">
                <a:lnSpc>
                  <a:spcPct val="100000"/>
                </a:lnSpc>
                <a:spcBef>
                  <a:spcPts val="0"/>
                </a:spcBef>
                <a:spcAft>
                  <a:spcPts val="0"/>
                </a:spcAft>
                <a:buClrTx/>
                <a:buSzTx/>
                <a:buFontTx/>
                <a:buNone/>
                <a:tabLst/>
              </a:pPr>
              <a:r>
                <a:rPr lang="sv-SE">
                  <a:solidFill>
                    <a:schemeClr val="bg1"/>
                  </a:solidFill>
                </a:rPr>
                <a:t>T=0</a:t>
              </a:r>
              <a:endParaRPr kumimoji="0" lang="sv-SE" sz="1300" b="0" i="0" u="none" strike="noStrike" cap="none" spc="0" normalizeH="0" baseline="0">
                <a:ln>
                  <a:noFill/>
                </a:ln>
                <a:solidFill>
                  <a:schemeClr val="bg1"/>
                </a:solidFill>
                <a:effectLst/>
                <a:uFillTx/>
                <a:latin typeface="+mj-lt"/>
                <a:ea typeface="+mj-ea"/>
                <a:cs typeface="+mj-cs"/>
                <a:sym typeface="Arial"/>
              </a:endParaRPr>
            </a:p>
          </p:txBody>
        </p:sp>
        <p:sp>
          <p:nvSpPr>
            <p:cNvPr id="14" name="textruta 13">
              <a:extLst>
                <a:ext uri="{FF2B5EF4-FFF2-40B4-BE49-F238E27FC236}">
                  <a16:creationId xmlns:a16="http://schemas.microsoft.com/office/drawing/2014/main" id="{D4DEF77F-9513-A05A-BF43-37E39CBCFA68}"/>
                </a:ext>
              </a:extLst>
            </p:cNvPr>
            <p:cNvSpPr txBox="1"/>
            <p:nvPr/>
          </p:nvSpPr>
          <p:spPr>
            <a:xfrm>
              <a:off x="7187338" y="4726981"/>
              <a:ext cx="1861734" cy="492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sv-SE" err="1">
                  <a:solidFill>
                    <a:schemeClr val="bg1"/>
                  </a:solidFill>
                </a:rPr>
                <a:t>Time</a:t>
              </a:r>
              <a:r>
                <a:rPr lang="sv-SE">
                  <a:solidFill>
                    <a:schemeClr val="bg1"/>
                  </a:solidFill>
                </a:rPr>
                <a:t> </a:t>
              </a:r>
              <a:r>
                <a:rPr lang="sv-SE" err="1">
                  <a:solidFill>
                    <a:schemeClr val="bg1"/>
                  </a:solidFill>
                </a:rPr>
                <a:t>of</a:t>
              </a:r>
              <a:r>
                <a:rPr lang="sv-SE">
                  <a:solidFill>
                    <a:schemeClr val="bg1"/>
                  </a:solidFill>
                </a:rPr>
                <a:t> </a:t>
              </a:r>
              <a:r>
                <a:rPr lang="sv-SE" err="1">
                  <a:solidFill>
                    <a:schemeClr val="bg1"/>
                  </a:solidFill>
                </a:rPr>
                <a:t>maturity</a:t>
              </a:r>
              <a:endParaRPr lang="sv-SE">
                <a:solidFill>
                  <a:schemeClr val="bg1"/>
                </a:solidFill>
              </a:endParaRPr>
            </a:p>
            <a:p>
              <a:endParaRPr lang="sv-SE"/>
            </a:p>
          </p:txBody>
        </p:sp>
        <p:sp>
          <p:nvSpPr>
            <p:cNvPr id="15" name="textruta 14">
              <a:extLst>
                <a:ext uri="{FF2B5EF4-FFF2-40B4-BE49-F238E27FC236}">
                  <a16:creationId xmlns:a16="http://schemas.microsoft.com/office/drawing/2014/main" id="{672AE53D-E761-AFEE-077B-5AC6D4E70278}"/>
                </a:ext>
              </a:extLst>
            </p:cNvPr>
            <p:cNvSpPr txBox="1"/>
            <p:nvPr/>
          </p:nvSpPr>
          <p:spPr>
            <a:xfrm>
              <a:off x="4678551" y="3961753"/>
              <a:ext cx="1861734" cy="292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sv-SE">
                  <a:solidFill>
                    <a:schemeClr val="bg1"/>
                  </a:solidFill>
                </a:rPr>
                <a:t>Strike Price</a:t>
              </a:r>
            </a:p>
          </p:txBody>
        </p:sp>
        <p:sp>
          <p:nvSpPr>
            <p:cNvPr id="16" name="textruta 15">
              <a:extLst>
                <a:ext uri="{FF2B5EF4-FFF2-40B4-BE49-F238E27FC236}">
                  <a16:creationId xmlns:a16="http://schemas.microsoft.com/office/drawing/2014/main" id="{C64C6B14-59AB-8159-949C-E1E59261CEDC}"/>
                </a:ext>
              </a:extLst>
            </p:cNvPr>
            <p:cNvSpPr txBox="1"/>
            <p:nvPr/>
          </p:nvSpPr>
          <p:spPr>
            <a:xfrm>
              <a:off x="5572810" y="4118747"/>
              <a:ext cx="1861734"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sv-SE" sz="1000" err="1">
                  <a:solidFill>
                    <a:schemeClr val="bg1"/>
                  </a:solidFill>
                </a:rPr>
                <a:t>Out</a:t>
              </a:r>
              <a:r>
                <a:rPr lang="sv-SE" sz="1000">
                  <a:solidFill>
                    <a:schemeClr val="bg1"/>
                  </a:solidFill>
                </a:rPr>
                <a:t> </a:t>
              </a:r>
              <a:r>
                <a:rPr lang="sv-SE" sz="1000" err="1">
                  <a:solidFill>
                    <a:schemeClr val="bg1"/>
                  </a:solidFill>
                </a:rPr>
                <a:t>of</a:t>
              </a:r>
              <a:r>
                <a:rPr lang="sv-SE" sz="1000">
                  <a:solidFill>
                    <a:schemeClr val="bg1"/>
                  </a:solidFill>
                </a:rPr>
                <a:t> the Money</a:t>
              </a:r>
              <a:endParaRPr lang="sv-SE">
                <a:solidFill>
                  <a:schemeClr val="bg1"/>
                </a:solidFill>
              </a:endParaRPr>
            </a:p>
          </p:txBody>
        </p:sp>
        <p:sp>
          <p:nvSpPr>
            <p:cNvPr id="17" name="textruta 16">
              <a:extLst>
                <a:ext uri="{FF2B5EF4-FFF2-40B4-BE49-F238E27FC236}">
                  <a16:creationId xmlns:a16="http://schemas.microsoft.com/office/drawing/2014/main" id="{A7159596-D7D1-E707-3EF3-6170533D331C}"/>
                </a:ext>
              </a:extLst>
            </p:cNvPr>
            <p:cNvSpPr txBox="1"/>
            <p:nvPr/>
          </p:nvSpPr>
          <p:spPr>
            <a:xfrm>
              <a:off x="6939366" y="3844548"/>
              <a:ext cx="274320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sv-SE" sz="1000">
                  <a:solidFill>
                    <a:schemeClr val="bg1"/>
                  </a:solidFill>
                </a:rPr>
                <a:t>In the Money</a:t>
              </a:r>
            </a:p>
          </p:txBody>
        </p:sp>
        <p:sp>
          <p:nvSpPr>
            <p:cNvPr id="18" name="textruta 17">
              <a:extLst>
                <a:ext uri="{FF2B5EF4-FFF2-40B4-BE49-F238E27FC236}">
                  <a16:creationId xmlns:a16="http://schemas.microsoft.com/office/drawing/2014/main" id="{3962FA79-51F5-AACE-FC2F-EEEAF89905EB}"/>
                </a:ext>
              </a:extLst>
            </p:cNvPr>
            <p:cNvSpPr txBox="1"/>
            <p:nvPr/>
          </p:nvSpPr>
          <p:spPr>
            <a:xfrm>
              <a:off x="6280688" y="3282735"/>
              <a:ext cx="274320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sv-SE" sz="1000">
                  <a:solidFill>
                    <a:schemeClr val="bg1"/>
                  </a:solidFill>
                </a:rPr>
                <a:t>At the Money</a:t>
              </a:r>
            </a:p>
          </p:txBody>
        </p:sp>
        <p:cxnSp>
          <p:nvCxnSpPr>
            <p:cNvPr id="19" name="Rak pilkoppling 18">
              <a:extLst>
                <a:ext uri="{FF2B5EF4-FFF2-40B4-BE49-F238E27FC236}">
                  <a16:creationId xmlns:a16="http://schemas.microsoft.com/office/drawing/2014/main" id="{50B1722C-9C65-8371-0C9E-D99008044654}"/>
                </a:ext>
              </a:extLst>
            </p:cNvPr>
            <p:cNvCxnSpPr/>
            <p:nvPr/>
          </p:nvCxnSpPr>
          <p:spPr>
            <a:xfrm>
              <a:off x="6674440" y="3492447"/>
              <a:ext cx="3877" cy="55600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20" name="textruta 19">
              <a:extLst>
                <a:ext uri="{FF2B5EF4-FFF2-40B4-BE49-F238E27FC236}">
                  <a16:creationId xmlns:a16="http://schemas.microsoft.com/office/drawing/2014/main" id="{C9869195-03C4-B20A-6F59-DAA81693F687}"/>
                </a:ext>
              </a:extLst>
            </p:cNvPr>
            <p:cNvSpPr txBox="1"/>
            <p:nvPr/>
          </p:nvSpPr>
          <p:spPr>
            <a:xfrm>
              <a:off x="7414000" y="3486149"/>
              <a:ext cx="2743200" cy="230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sv-SE" sz="900" err="1">
                  <a:solidFill>
                    <a:srgbClr val="0070C0"/>
                  </a:solidFill>
                </a:rPr>
                <a:t>Underlying</a:t>
              </a:r>
              <a:r>
                <a:rPr lang="sv-SE" sz="900">
                  <a:solidFill>
                    <a:srgbClr val="0070C0"/>
                  </a:solidFill>
                </a:rPr>
                <a:t> Asset Price</a:t>
              </a:r>
            </a:p>
          </p:txBody>
        </p:sp>
      </p:grpSp>
      <p:sp>
        <p:nvSpPr>
          <p:cNvPr id="7" name="textruta 6">
            <a:extLst>
              <a:ext uri="{FF2B5EF4-FFF2-40B4-BE49-F238E27FC236}">
                <a16:creationId xmlns:a16="http://schemas.microsoft.com/office/drawing/2014/main" id="{317CE5BE-7A1A-FFDD-FC25-2053C0F41D09}"/>
              </a:ext>
            </a:extLst>
          </p:cNvPr>
          <p:cNvSpPr txBox="1"/>
          <p:nvPr/>
        </p:nvSpPr>
        <p:spPr>
          <a:xfrm>
            <a:off x="158858" y="3553955"/>
            <a:ext cx="4050869" cy="292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sv-SE" err="1">
                <a:latin typeface="Franklin Gothic Demi Cond"/>
                <a:ea typeface="+mj-lt"/>
                <a:cs typeface="+mj-lt"/>
              </a:rPr>
              <a:t>Decrease</a:t>
            </a:r>
            <a:r>
              <a:rPr lang="sv-SE">
                <a:latin typeface="Franklin Gothic Demi Cond"/>
                <a:ea typeface="+mj-lt"/>
                <a:cs typeface="+mj-lt"/>
              </a:rPr>
              <a:t> rate </a:t>
            </a:r>
            <a:r>
              <a:rPr lang="sv-SE" err="1">
                <a:latin typeface="Franklin Gothic Demi Cond"/>
                <a:ea typeface="+mj-lt"/>
                <a:cs typeface="+mj-lt"/>
              </a:rPr>
              <a:t>of</a:t>
            </a:r>
            <a:r>
              <a:rPr lang="sv-SE">
                <a:latin typeface="Franklin Gothic Demi Cond"/>
                <a:ea typeface="+mj-lt"/>
                <a:cs typeface="+mj-lt"/>
              </a:rPr>
              <a:t> option </a:t>
            </a:r>
            <a:r>
              <a:rPr lang="sv-SE" err="1">
                <a:latin typeface="Franklin Gothic Demi Cond"/>
                <a:ea typeface="+mj-lt"/>
                <a:cs typeface="+mj-lt"/>
              </a:rPr>
              <a:t>price</a:t>
            </a:r>
            <a:r>
              <a:rPr lang="sv-SE">
                <a:latin typeface="Franklin Gothic Demi Cond"/>
                <a:ea typeface="+mj-lt"/>
                <a:cs typeface="+mj-lt"/>
              </a:rPr>
              <a:t> as it </a:t>
            </a:r>
            <a:r>
              <a:rPr lang="sv-SE" err="1">
                <a:latin typeface="Franklin Gothic Demi Cond"/>
                <a:ea typeface="+mj-lt"/>
                <a:cs typeface="+mj-lt"/>
              </a:rPr>
              <a:t>reaches</a:t>
            </a:r>
            <a:r>
              <a:rPr lang="sv-SE">
                <a:latin typeface="Franklin Gothic Demi Cond"/>
                <a:ea typeface="+mj-lt"/>
                <a:cs typeface="+mj-lt"/>
              </a:rPr>
              <a:t> </a:t>
            </a:r>
            <a:r>
              <a:rPr lang="sv-SE" err="1">
                <a:latin typeface="Franklin Gothic Demi Cond"/>
                <a:ea typeface="+mj-lt"/>
                <a:cs typeface="+mj-lt"/>
              </a:rPr>
              <a:t>time</a:t>
            </a:r>
            <a:r>
              <a:rPr lang="sv-SE">
                <a:latin typeface="Franklin Gothic Demi Cond"/>
                <a:ea typeface="+mj-lt"/>
                <a:cs typeface="+mj-lt"/>
              </a:rPr>
              <a:t> to </a:t>
            </a:r>
            <a:r>
              <a:rPr lang="sv-SE" err="1">
                <a:latin typeface="Franklin Gothic Demi Cond"/>
                <a:ea typeface="+mj-lt"/>
                <a:cs typeface="+mj-lt"/>
              </a:rPr>
              <a:t>maturity</a:t>
            </a:r>
            <a:endParaRPr lang="sv-SE" err="1"/>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Espace réservé du pied de page 4"/>
          <p:cNvSpPr txBox="1"/>
          <p:nvPr/>
        </p:nvSpPr>
        <p:spPr>
          <a:xfrm rot="16200000">
            <a:off x="7161708" y="2030418"/>
            <a:ext cx="3451821" cy="20005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ctr">
            <a:spAutoFit/>
          </a:bodyPr>
          <a:lstStyle>
            <a:lvl1pPr algn="r">
              <a:defRPr sz="700"/>
            </a:lvl1pPr>
          </a:lstStyle>
          <a:p>
            <a:r>
              <a:rPr lang="sv-SE"/>
              <a:t>William Olsson</a:t>
            </a:r>
          </a:p>
        </p:txBody>
      </p:sp>
      <p:sp>
        <p:nvSpPr>
          <p:cNvPr id="186" name="Espace réservé du contenu 1"/>
          <p:cNvSpPr txBox="1">
            <a:spLocks noGrp="1"/>
          </p:cNvSpPr>
          <p:nvPr>
            <p:ph type="body" idx="1"/>
          </p:nvPr>
        </p:nvSpPr>
        <p:spPr>
          <a:xfrm>
            <a:off x="279135" y="813593"/>
            <a:ext cx="7736570" cy="1039540"/>
          </a:xfrm>
          <a:prstGeom prst="rect">
            <a:avLst/>
          </a:prstGeom>
        </p:spPr>
        <p:txBody>
          <a:bodyPr lIns="45719" tIns="45720" rIns="45719" bIns="45720" anchor="t">
            <a:normAutofit/>
          </a:bodyPr>
          <a:lstStyle/>
          <a:p>
            <a:r>
              <a:rPr lang="sv-SE" dirty="0" err="1"/>
              <a:t>Pricing</a:t>
            </a:r>
            <a:r>
              <a:rPr lang="sv-SE" dirty="0"/>
              <a:t> </a:t>
            </a:r>
            <a:r>
              <a:rPr lang="sv-SE" dirty="0" err="1"/>
              <a:t>model</a:t>
            </a:r>
            <a:r>
              <a:rPr lang="sv-SE" dirty="0"/>
              <a:t> </a:t>
            </a:r>
            <a:r>
              <a:rPr lang="sv-SE" dirty="0" err="1"/>
              <a:t>of</a:t>
            </a:r>
            <a:r>
              <a:rPr lang="sv-SE" dirty="0"/>
              <a:t> </a:t>
            </a:r>
            <a:r>
              <a:rPr lang="sv-SE" dirty="0" err="1"/>
              <a:t>European</a:t>
            </a:r>
            <a:r>
              <a:rPr lang="sv-SE" dirty="0"/>
              <a:t> options</a:t>
            </a:r>
          </a:p>
          <a:p>
            <a:r>
              <a:rPr lang="sv-SE" dirty="0"/>
              <a:t>1973 - </a:t>
            </a:r>
            <a:r>
              <a:rPr lang="sv-SE" dirty="0">
                <a:ea typeface="+mj-lt"/>
                <a:cs typeface="+mj-lt"/>
              </a:rPr>
              <a:t>Fischer Black and </a:t>
            </a:r>
            <a:r>
              <a:rPr lang="sv-SE" dirty="0" err="1">
                <a:ea typeface="+mj-lt"/>
                <a:cs typeface="+mj-lt"/>
              </a:rPr>
              <a:t>Myron</a:t>
            </a:r>
            <a:r>
              <a:rPr lang="sv-SE" dirty="0">
                <a:ea typeface="+mj-lt"/>
                <a:cs typeface="+mj-lt"/>
              </a:rPr>
              <a:t> Scholes</a:t>
            </a:r>
            <a:endParaRPr lang="sv-SE" dirty="0"/>
          </a:p>
          <a:p>
            <a:pPr marL="535305" lvl="1" indent="-192405"/>
            <a:r>
              <a:rPr lang="sv-SE" dirty="0">
                <a:ea typeface="+mj-lt"/>
                <a:cs typeface="+mj-lt"/>
              </a:rPr>
              <a:t>Robert C. </a:t>
            </a:r>
            <a:r>
              <a:rPr lang="sv-SE" dirty="0" err="1">
                <a:ea typeface="+mj-lt"/>
                <a:cs typeface="+mj-lt"/>
              </a:rPr>
              <a:t>Merton</a:t>
            </a:r>
            <a:endParaRPr lang="sv-SE" dirty="0" err="1"/>
          </a:p>
          <a:p>
            <a:endParaRPr lang="sv-SE"/>
          </a:p>
          <a:p>
            <a:endParaRPr lang="sv-SE"/>
          </a:p>
        </p:txBody>
      </p:sp>
      <p:sp>
        <p:nvSpPr>
          <p:cNvPr id="187" name="Titre 2"/>
          <p:cNvSpPr txBox="1">
            <a:spLocks noGrp="1"/>
          </p:cNvSpPr>
          <p:nvPr>
            <p:ph type="title"/>
          </p:nvPr>
        </p:nvSpPr>
        <p:spPr>
          <a:xfrm>
            <a:off x="904875" y="176006"/>
            <a:ext cx="4896389" cy="632311"/>
          </a:xfrm>
          <a:prstGeom prst="rect">
            <a:avLst/>
          </a:prstGeom>
        </p:spPr>
        <p:txBody>
          <a:bodyPr lIns="0" tIns="0" rIns="0" bIns="0" anchor="t">
            <a:normAutofit/>
          </a:bodyPr>
          <a:lstStyle/>
          <a:p>
            <a:r>
              <a:rPr lang="sv-SE"/>
              <a:t>Black-Scholes </a:t>
            </a:r>
            <a:r>
              <a:rPr lang="sv-SE" err="1"/>
              <a:t>equation</a:t>
            </a:r>
            <a:endParaRPr err="1"/>
          </a:p>
        </p:txBody>
      </p:sp>
      <p:sp>
        <p:nvSpPr>
          <p:cNvPr id="188" name="Espace réservé du numéro de diapositive 5"/>
          <p:cNvSpPr txBox="1">
            <a:spLocks noGrp="1"/>
          </p:cNvSpPr>
          <p:nvPr>
            <p:ph type="sldNum" sz="quarter" idx="2"/>
          </p:nvPr>
        </p:nvSpPr>
        <p:spPr>
          <a:xfrm>
            <a:off x="8824119" y="195262"/>
            <a:ext cx="127001" cy="127001"/>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fld id="{86CB4B4D-7CA3-9044-876B-883B54F8677D}" type="slidenum">
              <a:t>7</a:t>
            </a:fld>
            <a:endParaRPr/>
          </a:p>
        </p:txBody>
      </p:sp>
      <p:pic>
        <p:nvPicPr>
          <p:cNvPr id="4" name="Image 3" descr="Une image contenant Police, écriture manuscrite, texte, calligraphie&#10;&#10;Description générée automatiquement">
            <a:extLst>
              <a:ext uri="{FF2B5EF4-FFF2-40B4-BE49-F238E27FC236}">
                <a16:creationId xmlns:a16="http://schemas.microsoft.com/office/drawing/2014/main" id="{720B84A3-8B2A-547F-4691-35891F405C00}"/>
              </a:ext>
            </a:extLst>
          </p:cNvPr>
          <p:cNvPicPr>
            <a:picLocks noChangeAspect="1"/>
          </p:cNvPicPr>
          <p:nvPr/>
        </p:nvPicPr>
        <p:blipFill rotWithShape="1">
          <a:blip r:embed="rId2"/>
          <a:srcRect r="1897" b="12500"/>
          <a:stretch/>
        </p:blipFill>
        <p:spPr>
          <a:xfrm>
            <a:off x="2092179" y="2936086"/>
            <a:ext cx="3502783" cy="541638"/>
          </a:xfrm>
          <a:prstGeom prst="rect">
            <a:avLst/>
          </a:prstGeom>
        </p:spPr>
      </p:pic>
      <p:cxnSp>
        <p:nvCxnSpPr>
          <p:cNvPr id="8" name="Rak pilkoppling 7">
            <a:extLst>
              <a:ext uri="{FF2B5EF4-FFF2-40B4-BE49-F238E27FC236}">
                <a16:creationId xmlns:a16="http://schemas.microsoft.com/office/drawing/2014/main" id="{EA92B931-C697-5247-C77C-B4BA270448F2}"/>
              </a:ext>
            </a:extLst>
          </p:cNvPr>
          <p:cNvCxnSpPr>
            <a:cxnSpLocks/>
          </p:cNvCxnSpPr>
          <p:nvPr/>
        </p:nvCxnSpPr>
        <p:spPr>
          <a:xfrm flipV="1">
            <a:off x="3753763" y="3460917"/>
            <a:ext cx="38480" cy="754008"/>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0" name="Rak pilkoppling 9">
            <a:extLst>
              <a:ext uri="{FF2B5EF4-FFF2-40B4-BE49-F238E27FC236}">
                <a16:creationId xmlns:a16="http://schemas.microsoft.com/office/drawing/2014/main" id="{5E05B11E-88F7-96B2-AF44-EAFAB8F3238E}"/>
              </a:ext>
            </a:extLst>
          </p:cNvPr>
          <p:cNvCxnSpPr>
            <a:cxnSpLocks/>
          </p:cNvCxnSpPr>
          <p:nvPr/>
        </p:nvCxnSpPr>
        <p:spPr>
          <a:xfrm flipH="1" flipV="1">
            <a:off x="5398901" y="3388333"/>
            <a:ext cx="625622" cy="906794"/>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grpSp>
        <p:nvGrpSpPr>
          <p:cNvPr id="2" name="Grupp 1">
            <a:extLst>
              <a:ext uri="{FF2B5EF4-FFF2-40B4-BE49-F238E27FC236}">
                <a16:creationId xmlns:a16="http://schemas.microsoft.com/office/drawing/2014/main" id="{F5775785-B5E4-09E0-C86F-DF93E8B85B17}"/>
              </a:ext>
            </a:extLst>
          </p:cNvPr>
          <p:cNvGrpSpPr/>
          <p:nvPr/>
        </p:nvGrpSpPr>
        <p:grpSpPr>
          <a:xfrm>
            <a:off x="5274176" y="4238130"/>
            <a:ext cx="2448117" cy="720672"/>
            <a:chOff x="2232634" y="4199384"/>
            <a:chExt cx="2448117" cy="720672"/>
          </a:xfrm>
        </p:grpSpPr>
        <p:pic>
          <p:nvPicPr>
            <p:cNvPr id="5" name="Image 4" descr="Une image contenant Police, texte, écriture manuscrite, ligne&#10;&#10;Description générée automatiquement">
              <a:extLst>
                <a:ext uri="{FF2B5EF4-FFF2-40B4-BE49-F238E27FC236}">
                  <a16:creationId xmlns:a16="http://schemas.microsoft.com/office/drawing/2014/main" id="{6123E8CE-9380-A878-A4E1-A6E24B6319C7}"/>
                </a:ext>
              </a:extLst>
            </p:cNvPr>
            <p:cNvPicPr>
              <a:picLocks noChangeAspect="1"/>
            </p:cNvPicPr>
            <p:nvPr/>
          </p:nvPicPr>
          <p:blipFill rotWithShape="1">
            <a:blip r:embed="rId3"/>
            <a:srcRect l="-797" t="56716" r="398" b="4478"/>
            <a:stretch/>
          </p:blipFill>
          <p:spPr>
            <a:xfrm>
              <a:off x="2232634" y="4299232"/>
              <a:ext cx="2448117" cy="504136"/>
            </a:xfrm>
            <a:prstGeom prst="rect">
              <a:avLst/>
            </a:prstGeom>
          </p:spPr>
        </p:pic>
        <p:sp>
          <p:nvSpPr>
            <p:cNvPr id="11" name="Ellips 10">
              <a:extLst>
                <a:ext uri="{FF2B5EF4-FFF2-40B4-BE49-F238E27FC236}">
                  <a16:creationId xmlns:a16="http://schemas.microsoft.com/office/drawing/2014/main" id="{7BB66790-AEF3-6EE4-3182-D2717AA10C24}"/>
                </a:ext>
              </a:extLst>
            </p:cNvPr>
            <p:cNvSpPr/>
            <p:nvPr/>
          </p:nvSpPr>
          <p:spPr>
            <a:xfrm>
              <a:off x="2549056" y="4199384"/>
              <a:ext cx="1805553" cy="720672"/>
            </a:xfrm>
            <a:prstGeom prst="ellips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685800" rtl="0" fontAlgn="auto" latinLnBrk="0" hangingPunct="0">
                <a:lnSpc>
                  <a:spcPct val="100000"/>
                </a:lnSpc>
                <a:spcBef>
                  <a:spcPts val="0"/>
                </a:spcBef>
                <a:spcAft>
                  <a:spcPts val="0"/>
                </a:spcAft>
                <a:buClrTx/>
                <a:buSzTx/>
                <a:buFontTx/>
                <a:buNone/>
                <a:tabLst/>
              </a:pPr>
              <a:endParaRPr kumimoji="0" lang="sv-SE" sz="1300" b="0" i="0" u="none" strike="noStrike" cap="none" spc="0" normalizeH="0" baseline="0">
                <a:ln>
                  <a:noFill/>
                </a:ln>
                <a:solidFill>
                  <a:schemeClr val="accent3"/>
                </a:solidFill>
                <a:effectLst/>
                <a:uFillTx/>
                <a:latin typeface="+mj-lt"/>
                <a:ea typeface="+mj-ea"/>
                <a:cs typeface="+mj-cs"/>
                <a:sym typeface="Arial"/>
              </a:endParaRPr>
            </a:p>
          </p:txBody>
        </p:sp>
      </p:grpSp>
      <p:grpSp>
        <p:nvGrpSpPr>
          <p:cNvPr id="3" name="Grupp 2">
            <a:extLst>
              <a:ext uri="{FF2B5EF4-FFF2-40B4-BE49-F238E27FC236}">
                <a16:creationId xmlns:a16="http://schemas.microsoft.com/office/drawing/2014/main" id="{986809D0-A1D9-EDCB-420C-191C9523CB21}"/>
              </a:ext>
            </a:extLst>
          </p:cNvPr>
          <p:cNvGrpSpPr/>
          <p:nvPr/>
        </p:nvGrpSpPr>
        <p:grpSpPr>
          <a:xfrm>
            <a:off x="2116395" y="4170324"/>
            <a:ext cx="2490060" cy="741535"/>
            <a:chOff x="5186997" y="4286561"/>
            <a:chExt cx="2490060" cy="741535"/>
          </a:xfrm>
        </p:grpSpPr>
        <p:pic>
          <p:nvPicPr>
            <p:cNvPr id="6" name="Image 4" descr="Une image contenant Police, texte, écriture manuscrite, ligne&#10;&#10;Description générée automatiquement">
              <a:extLst>
                <a:ext uri="{FF2B5EF4-FFF2-40B4-BE49-F238E27FC236}">
                  <a16:creationId xmlns:a16="http://schemas.microsoft.com/office/drawing/2014/main" id="{B4A6AFD1-FE1B-8D61-16F2-F9431E6BB678}"/>
                </a:ext>
              </a:extLst>
            </p:cNvPr>
            <p:cNvPicPr>
              <a:picLocks noChangeAspect="1"/>
            </p:cNvPicPr>
            <p:nvPr/>
          </p:nvPicPr>
          <p:blipFill rotWithShape="1">
            <a:blip r:embed="rId3"/>
            <a:srcRect r="-398" b="38676"/>
            <a:stretch/>
          </p:blipFill>
          <p:spPr>
            <a:xfrm>
              <a:off x="5186997" y="4299233"/>
              <a:ext cx="2235015" cy="728863"/>
            </a:xfrm>
            <a:prstGeom prst="rect">
              <a:avLst/>
            </a:prstGeom>
          </p:spPr>
        </p:pic>
        <p:sp>
          <p:nvSpPr>
            <p:cNvPr id="12" name="Ellips 11">
              <a:extLst>
                <a:ext uri="{FF2B5EF4-FFF2-40B4-BE49-F238E27FC236}">
                  <a16:creationId xmlns:a16="http://schemas.microsoft.com/office/drawing/2014/main" id="{79CCAD3B-53D7-54EE-1FB4-8486A6A3DCF7}"/>
                </a:ext>
              </a:extLst>
            </p:cNvPr>
            <p:cNvSpPr/>
            <p:nvPr/>
          </p:nvSpPr>
          <p:spPr>
            <a:xfrm>
              <a:off x="5212827" y="4286561"/>
              <a:ext cx="2464230" cy="720672"/>
            </a:xfrm>
            <a:prstGeom prst="ellips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685800" rtl="0" fontAlgn="auto" latinLnBrk="0" hangingPunct="0">
                <a:lnSpc>
                  <a:spcPct val="100000"/>
                </a:lnSpc>
                <a:spcBef>
                  <a:spcPts val="0"/>
                </a:spcBef>
                <a:spcAft>
                  <a:spcPts val="0"/>
                </a:spcAft>
                <a:buClrTx/>
                <a:buSzTx/>
                <a:buFontTx/>
                <a:buNone/>
                <a:tabLst/>
              </a:pPr>
              <a:endParaRPr kumimoji="0" lang="sv-SE" sz="1300" b="0" i="0" u="none" strike="noStrike" cap="none" spc="0" normalizeH="0" baseline="0">
                <a:ln>
                  <a:noFill/>
                </a:ln>
                <a:solidFill>
                  <a:schemeClr val="accent3"/>
                </a:solidFill>
                <a:effectLst/>
                <a:uFillTx/>
                <a:latin typeface="+mj-lt"/>
                <a:ea typeface="+mj-ea"/>
                <a:cs typeface="+mj-cs"/>
                <a:sym typeface="Arial"/>
              </a:endParaRPr>
            </a:p>
          </p:txBody>
        </p:sp>
      </p:grpSp>
      <p:cxnSp>
        <p:nvCxnSpPr>
          <p:cNvPr id="13" name="Rak pilkoppling 12">
            <a:extLst>
              <a:ext uri="{FF2B5EF4-FFF2-40B4-BE49-F238E27FC236}">
                <a16:creationId xmlns:a16="http://schemas.microsoft.com/office/drawing/2014/main" id="{2E2EA8BA-A10F-8EB8-19DE-2145B26799C6}"/>
              </a:ext>
            </a:extLst>
          </p:cNvPr>
          <p:cNvCxnSpPr>
            <a:cxnSpLocks/>
          </p:cNvCxnSpPr>
          <p:nvPr/>
        </p:nvCxnSpPr>
        <p:spPr>
          <a:xfrm>
            <a:off x="2845487" y="2551451"/>
            <a:ext cx="436489" cy="593100"/>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4" name="Ellips 13">
            <a:extLst>
              <a:ext uri="{FF2B5EF4-FFF2-40B4-BE49-F238E27FC236}">
                <a16:creationId xmlns:a16="http://schemas.microsoft.com/office/drawing/2014/main" id="{7E8C4B98-606C-5122-6183-21E013944AAF}"/>
              </a:ext>
            </a:extLst>
          </p:cNvPr>
          <p:cNvSpPr/>
          <p:nvPr/>
        </p:nvSpPr>
        <p:spPr>
          <a:xfrm>
            <a:off x="2120431" y="2056258"/>
            <a:ext cx="1234054" cy="496155"/>
          </a:xfrm>
          <a:prstGeom prst="ellips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685800" rtl="0" fontAlgn="auto" latinLnBrk="0" hangingPunct="0">
              <a:lnSpc>
                <a:spcPct val="100000"/>
              </a:lnSpc>
              <a:spcBef>
                <a:spcPts val="0"/>
              </a:spcBef>
              <a:spcAft>
                <a:spcPts val="0"/>
              </a:spcAft>
              <a:buClrTx/>
              <a:buSzTx/>
              <a:buFontTx/>
              <a:buNone/>
              <a:tabLst/>
            </a:pPr>
            <a:endParaRPr kumimoji="0" lang="sv-SE" sz="1300" b="0" i="0" u="none" strike="noStrike" cap="none" spc="0" normalizeH="0" baseline="0">
              <a:ln>
                <a:noFill/>
              </a:ln>
              <a:solidFill>
                <a:schemeClr val="accent3"/>
              </a:solidFill>
              <a:effectLst/>
              <a:uFillTx/>
              <a:latin typeface="+mj-lt"/>
              <a:ea typeface="+mj-ea"/>
              <a:cs typeface="+mj-cs"/>
              <a:sym typeface="Arial"/>
            </a:endParaRPr>
          </a:p>
        </p:txBody>
      </p:sp>
      <p:sp>
        <p:nvSpPr>
          <p:cNvPr id="15" name="textruta 14">
            <a:extLst>
              <a:ext uri="{FF2B5EF4-FFF2-40B4-BE49-F238E27FC236}">
                <a16:creationId xmlns:a16="http://schemas.microsoft.com/office/drawing/2014/main" id="{5B45ABB2-68FC-F814-FEB8-47BC27E181AB}"/>
              </a:ext>
            </a:extLst>
          </p:cNvPr>
          <p:cNvSpPr txBox="1"/>
          <p:nvPr/>
        </p:nvSpPr>
        <p:spPr>
          <a:xfrm>
            <a:off x="2245179" y="2143124"/>
            <a:ext cx="979712" cy="292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sv-SE"/>
              <a:t>Stock Price</a:t>
            </a:r>
            <a:endParaRPr kumimoji="0" lang="sv-SE" sz="1300" b="0" i="0" u="none" strike="noStrike" cap="none" spc="0" normalizeH="0" baseline="0">
              <a:ln>
                <a:noFill/>
              </a:ln>
              <a:solidFill>
                <a:schemeClr val="accent3"/>
              </a:solidFill>
              <a:effectLst/>
              <a:uFillTx/>
              <a:latin typeface="+mj-lt"/>
              <a:ea typeface="+mj-ea"/>
              <a:cs typeface="+mj-cs"/>
              <a:sym typeface="Arial"/>
            </a:endParaRPr>
          </a:p>
        </p:txBody>
      </p:sp>
      <p:cxnSp>
        <p:nvCxnSpPr>
          <p:cNvPr id="16" name="Rak pilkoppling 15">
            <a:extLst>
              <a:ext uri="{FF2B5EF4-FFF2-40B4-BE49-F238E27FC236}">
                <a16:creationId xmlns:a16="http://schemas.microsoft.com/office/drawing/2014/main" id="{CC0D802F-99BE-49F8-F703-FEF842C797EC}"/>
              </a:ext>
            </a:extLst>
          </p:cNvPr>
          <p:cNvCxnSpPr>
            <a:cxnSpLocks/>
          </p:cNvCxnSpPr>
          <p:nvPr/>
        </p:nvCxnSpPr>
        <p:spPr>
          <a:xfrm flipH="1">
            <a:off x="3577929" y="2459603"/>
            <a:ext cx="63574" cy="603304"/>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7" name="Ellips 16">
            <a:extLst>
              <a:ext uri="{FF2B5EF4-FFF2-40B4-BE49-F238E27FC236}">
                <a16:creationId xmlns:a16="http://schemas.microsoft.com/office/drawing/2014/main" id="{F5F1E382-5AD4-5FA9-DE30-2E3E735C0A26}"/>
              </a:ext>
            </a:extLst>
          </p:cNvPr>
          <p:cNvSpPr/>
          <p:nvPr/>
        </p:nvSpPr>
        <p:spPr>
          <a:xfrm>
            <a:off x="3345074" y="1668455"/>
            <a:ext cx="1458572" cy="883958"/>
          </a:xfrm>
          <a:prstGeom prst="ellips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685800" rtl="0" fontAlgn="auto" latinLnBrk="0" hangingPunct="0">
              <a:lnSpc>
                <a:spcPct val="100000"/>
              </a:lnSpc>
              <a:spcBef>
                <a:spcPts val="0"/>
              </a:spcBef>
              <a:spcAft>
                <a:spcPts val="0"/>
              </a:spcAft>
              <a:buClrTx/>
              <a:buSzTx/>
              <a:buFontTx/>
              <a:buNone/>
              <a:tabLst/>
            </a:pPr>
            <a:endParaRPr kumimoji="0" lang="sv-SE" sz="1300" b="0" i="0" u="none" strike="noStrike" cap="none" spc="0" normalizeH="0" baseline="0">
              <a:ln>
                <a:noFill/>
              </a:ln>
              <a:solidFill>
                <a:schemeClr val="accent3"/>
              </a:solidFill>
              <a:effectLst/>
              <a:uFillTx/>
              <a:latin typeface="+mj-lt"/>
              <a:ea typeface="+mj-ea"/>
              <a:cs typeface="+mj-cs"/>
              <a:sym typeface="Arial"/>
            </a:endParaRPr>
          </a:p>
        </p:txBody>
      </p:sp>
      <p:sp>
        <p:nvSpPr>
          <p:cNvPr id="18" name="textruta 17">
            <a:extLst>
              <a:ext uri="{FF2B5EF4-FFF2-40B4-BE49-F238E27FC236}">
                <a16:creationId xmlns:a16="http://schemas.microsoft.com/office/drawing/2014/main" id="{AE762B4C-810C-F63B-D53B-3183DB5F85A7}"/>
              </a:ext>
            </a:extLst>
          </p:cNvPr>
          <p:cNvSpPr txBox="1"/>
          <p:nvPr/>
        </p:nvSpPr>
        <p:spPr>
          <a:xfrm>
            <a:off x="3612696" y="1663471"/>
            <a:ext cx="979712" cy="892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sv-SE" err="1"/>
              <a:t>Cumulative</a:t>
            </a:r>
            <a:r>
              <a:rPr lang="sv-SE"/>
              <a:t> Distribution</a:t>
            </a:r>
          </a:p>
          <a:p>
            <a:r>
              <a:rPr lang="sv-SE" err="1"/>
              <a:t>of</a:t>
            </a:r>
            <a:r>
              <a:rPr lang="sv-SE"/>
              <a:t> normal</a:t>
            </a:r>
          </a:p>
          <a:p>
            <a:r>
              <a:rPr lang="sv-SE"/>
              <a:t>distribution</a:t>
            </a:r>
          </a:p>
        </p:txBody>
      </p:sp>
      <p:cxnSp>
        <p:nvCxnSpPr>
          <p:cNvPr id="19" name="Rak pilkoppling 18">
            <a:extLst>
              <a:ext uri="{FF2B5EF4-FFF2-40B4-BE49-F238E27FC236}">
                <a16:creationId xmlns:a16="http://schemas.microsoft.com/office/drawing/2014/main" id="{61390C43-653A-CE7A-CF80-4912ED6637F8}"/>
              </a:ext>
            </a:extLst>
          </p:cNvPr>
          <p:cNvCxnSpPr>
            <a:cxnSpLocks/>
          </p:cNvCxnSpPr>
          <p:nvPr/>
        </p:nvCxnSpPr>
        <p:spPr>
          <a:xfrm flipH="1">
            <a:off x="4506616" y="2418782"/>
            <a:ext cx="604457" cy="674741"/>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20" name="Ellips 19">
            <a:extLst>
              <a:ext uri="{FF2B5EF4-FFF2-40B4-BE49-F238E27FC236}">
                <a16:creationId xmlns:a16="http://schemas.microsoft.com/office/drawing/2014/main" id="{BD0D3E56-6A58-C6E3-2776-68DE71450D6B}"/>
              </a:ext>
            </a:extLst>
          </p:cNvPr>
          <p:cNvSpPr/>
          <p:nvPr/>
        </p:nvSpPr>
        <p:spPr>
          <a:xfrm>
            <a:off x="4824851" y="1954204"/>
            <a:ext cx="1234054" cy="496155"/>
          </a:xfrm>
          <a:prstGeom prst="ellips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685800" rtl="0" fontAlgn="auto" latinLnBrk="0" hangingPunct="0">
              <a:lnSpc>
                <a:spcPct val="100000"/>
              </a:lnSpc>
              <a:spcBef>
                <a:spcPts val="0"/>
              </a:spcBef>
              <a:spcAft>
                <a:spcPts val="0"/>
              </a:spcAft>
              <a:buClrTx/>
              <a:buSzTx/>
              <a:buFontTx/>
              <a:buNone/>
              <a:tabLst/>
            </a:pPr>
            <a:endParaRPr kumimoji="0" lang="sv-SE" sz="1300" b="0" i="0" u="none" strike="noStrike" cap="none" spc="0" normalizeH="0" baseline="0">
              <a:ln>
                <a:noFill/>
              </a:ln>
              <a:solidFill>
                <a:schemeClr val="accent3"/>
              </a:solidFill>
              <a:effectLst/>
              <a:uFillTx/>
              <a:latin typeface="+mj-lt"/>
              <a:ea typeface="+mj-ea"/>
              <a:cs typeface="+mj-cs"/>
              <a:sym typeface="Arial"/>
            </a:endParaRPr>
          </a:p>
        </p:txBody>
      </p:sp>
      <p:sp>
        <p:nvSpPr>
          <p:cNvPr id="21" name="textruta 20">
            <a:extLst>
              <a:ext uri="{FF2B5EF4-FFF2-40B4-BE49-F238E27FC236}">
                <a16:creationId xmlns:a16="http://schemas.microsoft.com/office/drawing/2014/main" id="{0E4A069A-86CD-B597-9A9B-18BA2217664E}"/>
              </a:ext>
            </a:extLst>
          </p:cNvPr>
          <p:cNvSpPr txBox="1"/>
          <p:nvPr/>
        </p:nvSpPr>
        <p:spPr>
          <a:xfrm>
            <a:off x="4949597" y="2051277"/>
            <a:ext cx="989919" cy="292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sv-SE"/>
              <a:t>Strike Price</a:t>
            </a:r>
            <a:endParaRPr kumimoji="0" lang="sv-SE" sz="1300" b="0" i="0" u="none" strike="noStrike" cap="none" spc="0" normalizeH="0" baseline="0">
              <a:ln>
                <a:noFill/>
              </a:ln>
              <a:solidFill>
                <a:schemeClr val="accent3"/>
              </a:solidFill>
              <a:effectLst/>
              <a:uFillTx/>
              <a:latin typeface="+mj-lt"/>
              <a:ea typeface="+mj-ea"/>
              <a:cs typeface="+mj-cs"/>
              <a:sym typeface="Arial"/>
            </a:endParaRPr>
          </a:p>
        </p:txBody>
      </p:sp>
      <p:cxnSp>
        <p:nvCxnSpPr>
          <p:cNvPr id="22" name="Rak pilkoppling 21">
            <a:extLst>
              <a:ext uri="{FF2B5EF4-FFF2-40B4-BE49-F238E27FC236}">
                <a16:creationId xmlns:a16="http://schemas.microsoft.com/office/drawing/2014/main" id="{12870E0D-745D-4E96-5059-F4F6C4C0A9AE}"/>
              </a:ext>
            </a:extLst>
          </p:cNvPr>
          <p:cNvCxnSpPr>
            <a:cxnSpLocks/>
          </p:cNvCxnSpPr>
          <p:nvPr/>
        </p:nvCxnSpPr>
        <p:spPr>
          <a:xfrm flipH="1">
            <a:off x="4812777" y="2745353"/>
            <a:ext cx="737127" cy="348169"/>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23" name="Ellips 22">
            <a:extLst>
              <a:ext uri="{FF2B5EF4-FFF2-40B4-BE49-F238E27FC236}">
                <a16:creationId xmlns:a16="http://schemas.microsoft.com/office/drawing/2014/main" id="{5B7091A2-377B-297A-BF55-180B8509395A}"/>
              </a:ext>
            </a:extLst>
          </p:cNvPr>
          <p:cNvSpPr/>
          <p:nvPr/>
        </p:nvSpPr>
        <p:spPr>
          <a:xfrm>
            <a:off x="5567246" y="2443542"/>
            <a:ext cx="1456842" cy="583333"/>
          </a:xfrm>
          <a:prstGeom prst="ellips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685800" rtl="0" fontAlgn="auto" latinLnBrk="0" hangingPunct="0">
              <a:lnSpc>
                <a:spcPct val="100000"/>
              </a:lnSpc>
              <a:spcBef>
                <a:spcPts val="0"/>
              </a:spcBef>
              <a:spcAft>
                <a:spcPts val="0"/>
              </a:spcAft>
              <a:buClrTx/>
              <a:buSzTx/>
              <a:buFontTx/>
              <a:buNone/>
              <a:tabLst/>
            </a:pPr>
            <a:endParaRPr kumimoji="0" lang="sv-SE" sz="1300" b="0" i="0" u="none" strike="noStrike" cap="none" spc="0" normalizeH="0" baseline="0">
              <a:ln>
                <a:noFill/>
              </a:ln>
              <a:solidFill>
                <a:schemeClr val="accent3"/>
              </a:solidFill>
              <a:effectLst/>
              <a:uFillTx/>
              <a:latin typeface="+mj-lt"/>
              <a:ea typeface="+mj-ea"/>
              <a:cs typeface="+mj-cs"/>
              <a:sym typeface="Arial"/>
            </a:endParaRPr>
          </a:p>
        </p:txBody>
      </p:sp>
      <p:sp>
        <p:nvSpPr>
          <p:cNvPr id="24" name="textruta 23">
            <a:extLst>
              <a:ext uri="{FF2B5EF4-FFF2-40B4-BE49-F238E27FC236}">
                <a16:creationId xmlns:a16="http://schemas.microsoft.com/office/drawing/2014/main" id="{97A043F6-D017-9E23-1AAE-70C88EC43DFF}"/>
              </a:ext>
            </a:extLst>
          </p:cNvPr>
          <p:cNvSpPr txBox="1"/>
          <p:nvPr/>
        </p:nvSpPr>
        <p:spPr>
          <a:xfrm>
            <a:off x="5643560" y="2569674"/>
            <a:ext cx="1454867" cy="292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sv-SE" err="1"/>
              <a:t>Discount</a:t>
            </a:r>
            <a:r>
              <a:rPr lang="sv-SE"/>
              <a:t> </a:t>
            </a:r>
            <a:r>
              <a:rPr lang="sv-SE" err="1"/>
              <a:t>factor</a:t>
            </a:r>
            <a:endParaRPr lang="sv-SE" sz="1300" b="0" i="0" u="none" strike="noStrike" cap="none" spc="0" normalizeH="0" baseline="0">
              <a:ln>
                <a:noFill/>
              </a:ln>
              <a:solidFill>
                <a:schemeClr val="accent3"/>
              </a:solidFill>
              <a:effectLst/>
              <a:uFillTx/>
              <a:latin typeface="+mj-lt"/>
              <a:ea typeface="+mj-ea"/>
              <a:cs typeface="+mj-cs"/>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Espace réservé du pied de page 5"/>
          <p:cNvSpPr txBox="1"/>
          <p:nvPr/>
        </p:nvSpPr>
        <p:spPr>
          <a:xfrm rot="16200000">
            <a:off x="7161708" y="2030418"/>
            <a:ext cx="3451821" cy="20005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ctr">
            <a:spAutoFit/>
          </a:bodyPr>
          <a:lstStyle>
            <a:lvl1pPr algn="r">
              <a:defRPr sz="700"/>
            </a:lvl1pPr>
          </a:lstStyle>
          <a:p>
            <a:r>
              <a:rPr lang="sv-SE"/>
              <a:t>William Olsson</a:t>
            </a:r>
          </a:p>
        </p:txBody>
      </p:sp>
      <p:sp>
        <p:nvSpPr>
          <p:cNvPr id="191" name="Espace réservé du contenu 1"/>
          <p:cNvSpPr txBox="1">
            <a:spLocks noGrp="1"/>
          </p:cNvSpPr>
          <p:nvPr>
            <p:ph type="body" sz="half" idx="1"/>
          </p:nvPr>
        </p:nvSpPr>
        <p:spPr>
          <a:xfrm>
            <a:off x="294298" y="1133842"/>
            <a:ext cx="4581525" cy="3386772"/>
          </a:xfrm>
          <a:prstGeom prst="rect">
            <a:avLst/>
          </a:prstGeom>
        </p:spPr>
        <p:txBody>
          <a:bodyPr lIns="45719" tIns="45720" rIns="45719" bIns="45720" anchor="t">
            <a:normAutofit/>
          </a:bodyPr>
          <a:lstStyle/>
          <a:p>
            <a:r>
              <a:rPr lang="sv-SE" b="1" err="1">
                <a:latin typeface="Franklin Gothic Demi Cond"/>
                <a:ea typeface="+mj-lt"/>
                <a:cs typeface="+mj-lt"/>
              </a:rPr>
              <a:t>Assumptions</a:t>
            </a:r>
            <a:endParaRPr lang="sv-SE" b="1">
              <a:latin typeface="Franklin Gothic Demi Cond"/>
              <a:ea typeface="+mj-lt"/>
              <a:cs typeface="+mj-lt"/>
            </a:endParaRPr>
          </a:p>
          <a:p>
            <a:pPr marL="535305" indent="-192405"/>
            <a:r>
              <a:rPr lang="sv-SE" i="1" err="1">
                <a:latin typeface="Franklin Gothic Demi Cond"/>
                <a:ea typeface="+mj-lt"/>
                <a:cs typeface="+mj-lt"/>
              </a:rPr>
              <a:t>Constant</a:t>
            </a:r>
            <a:r>
              <a:rPr lang="sv-SE" i="1">
                <a:latin typeface="Franklin Gothic Demi Cond"/>
                <a:ea typeface="+mj-lt"/>
                <a:cs typeface="+mj-lt"/>
              </a:rPr>
              <a:t> risk-</a:t>
            </a:r>
            <a:r>
              <a:rPr lang="sv-SE" i="1" err="1">
                <a:latin typeface="Franklin Gothic Demi Cond"/>
                <a:ea typeface="+mj-lt"/>
                <a:cs typeface="+mj-lt"/>
              </a:rPr>
              <a:t>free</a:t>
            </a:r>
            <a:r>
              <a:rPr lang="sv-SE" i="1">
                <a:latin typeface="Franklin Gothic Demi Cond"/>
                <a:ea typeface="+mj-lt"/>
                <a:cs typeface="+mj-lt"/>
              </a:rPr>
              <a:t> </a:t>
            </a:r>
            <a:r>
              <a:rPr lang="sv-SE" i="1" err="1">
                <a:latin typeface="Franklin Gothic Demi Cond"/>
                <a:ea typeface="+mj-lt"/>
                <a:cs typeface="+mj-lt"/>
              </a:rPr>
              <a:t>interest</a:t>
            </a:r>
            <a:r>
              <a:rPr lang="sv-SE" i="1">
                <a:latin typeface="Franklin Gothic Demi Cond"/>
                <a:ea typeface="+mj-lt"/>
                <a:cs typeface="+mj-lt"/>
              </a:rPr>
              <a:t> rate</a:t>
            </a:r>
            <a:endParaRPr lang="sv-SE" i="1">
              <a:latin typeface="Franklin Gothic Demi Cond"/>
            </a:endParaRPr>
          </a:p>
          <a:p>
            <a:pPr marL="535305" lvl="1" indent="-192405"/>
            <a:r>
              <a:rPr lang="sv-SE" i="1">
                <a:latin typeface="Franklin Gothic Demi Cond"/>
                <a:ea typeface="+mj-lt"/>
                <a:cs typeface="+mj-lt"/>
              </a:rPr>
              <a:t>The </a:t>
            </a:r>
            <a:r>
              <a:rPr lang="sv-SE" i="1" err="1">
                <a:latin typeface="Franklin Gothic Demi Cond"/>
                <a:ea typeface="+mj-lt"/>
                <a:cs typeface="+mj-lt"/>
              </a:rPr>
              <a:t>price</a:t>
            </a:r>
            <a:r>
              <a:rPr lang="sv-SE" i="1">
                <a:latin typeface="Franklin Gothic Demi Cond"/>
                <a:ea typeface="+mj-lt"/>
                <a:cs typeface="+mj-lt"/>
              </a:rPr>
              <a:t> </a:t>
            </a:r>
            <a:r>
              <a:rPr lang="sv-SE" i="1" err="1">
                <a:latin typeface="Franklin Gothic Demi Cond"/>
                <a:ea typeface="+mj-lt"/>
                <a:cs typeface="+mj-lt"/>
              </a:rPr>
              <a:t>of</a:t>
            </a:r>
            <a:r>
              <a:rPr lang="sv-SE" i="1">
                <a:latin typeface="Franklin Gothic Demi Cond"/>
                <a:ea typeface="+mj-lt"/>
                <a:cs typeface="+mj-lt"/>
              </a:rPr>
              <a:t> the asset </a:t>
            </a:r>
            <a:r>
              <a:rPr lang="sv-SE" i="1" err="1">
                <a:latin typeface="Franklin Gothic Demi Cond"/>
                <a:ea typeface="+mj-lt"/>
                <a:cs typeface="+mj-lt"/>
              </a:rPr>
              <a:t>follows</a:t>
            </a:r>
            <a:r>
              <a:rPr lang="sv-SE" i="1">
                <a:latin typeface="Franklin Gothic Demi Cond"/>
                <a:ea typeface="+mj-lt"/>
                <a:cs typeface="+mj-lt"/>
              </a:rPr>
              <a:t> a </a:t>
            </a:r>
            <a:r>
              <a:rPr lang="sv-SE" i="1" err="1">
                <a:latin typeface="Franklin Gothic Demi Cond"/>
                <a:ea typeface="+mj-lt"/>
                <a:cs typeface="+mj-lt"/>
              </a:rPr>
              <a:t>random</a:t>
            </a:r>
            <a:r>
              <a:rPr lang="sv-SE" i="1">
                <a:latin typeface="Franklin Gothic Demi Cond"/>
                <a:ea typeface="+mj-lt"/>
                <a:cs typeface="+mj-lt"/>
              </a:rPr>
              <a:t> walk</a:t>
            </a:r>
            <a:endParaRPr lang="sv-SE" i="1">
              <a:latin typeface="Franklin Gothic Demi Cond"/>
            </a:endParaRPr>
          </a:p>
          <a:p>
            <a:pPr marL="535305" lvl="1" indent="-192405"/>
            <a:r>
              <a:rPr lang="sv-SE" i="1">
                <a:latin typeface="Franklin Gothic Demi Cond"/>
                <a:ea typeface="+mj-lt"/>
                <a:cs typeface="+mj-lt"/>
              </a:rPr>
              <a:t>No dividends </a:t>
            </a:r>
            <a:endParaRPr lang="sv-SE" i="1">
              <a:latin typeface="Franklin Gothic Demi Cond"/>
            </a:endParaRPr>
          </a:p>
          <a:p>
            <a:pPr marL="535305" lvl="1" indent="-192405"/>
            <a:r>
              <a:rPr lang="sv-SE" i="1">
                <a:latin typeface="Franklin Gothic Demi Cond"/>
                <a:ea typeface="+mj-lt"/>
                <a:cs typeface="+mj-lt"/>
              </a:rPr>
              <a:t>The option is </a:t>
            </a:r>
            <a:r>
              <a:rPr lang="sv-SE" i="1" err="1">
                <a:latin typeface="Franklin Gothic Demi Cond"/>
                <a:ea typeface="+mj-lt"/>
                <a:cs typeface="+mj-lt"/>
              </a:rPr>
              <a:t>European</a:t>
            </a:r>
            <a:endParaRPr lang="sv-SE" i="1">
              <a:latin typeface="Franklin Gothic Demi Cond"/>
            </a:endParaRPr>
          </a:p>
          <a:p>
            <a:pPr marL="535305" lvl="1" indent="-192405"/>
            <a:r>
              <a:rPr lang="sv-SE" i="1" err="1">
                <a:latin typeface="Franklin Gothic Demi Cond"/>
                <a:ea typeface="+mj-lt"/>
                <a:cs typeface="+mj-lt"/>
              </a:rPr>
              <a:t>Transaction</a:t>
            </a:r>
            <a:r>
              <a:rPr lang="sv-SE" i="1">
                <a:latin typeface="Franklin Gothic Demi Cond"/>
                <a:ea typeface="+mj-lt"/>
                <a:cs typeface="+mj-lt"/>
              </a:rPr>
              <a:t> </a:t>
            </a:r>
            <a:r>
              <a:rPr lang="sv-SE" i="1" err="1">
                <a:latin typeface="Franklin Gothic Demi Cond"/>
                <a:ea typeface="+mj-lt"/>
                <a:cs typeface="+mj-lt"/>
              </a:rPr>
              <a:t>costs</a:t>
            </a:r>
            <a:r>
              <a:rPr lang="sv-SE" i="1">
                <a:latin typeface="Franklin Gothic Demi Cond"/>
                <a:ea typeface="+mj-lt"/>
                <a:cs typeface="+mj-lt"/>
              </a:rPr>
              <a:t> do not </a:t>
            </a:r>
            <a:r>
              <a:rPr lang="sv-SE" i="1" err="1">
                <a:latin typeface="Franklin Gothic Demi Cond"/>
                <a:ea typeface="+mj-lt"/>
                <a:cs typeface="+mj-lt"/>
              </a:rPr>
              <a:t>exist</a:t>
            </a:r>
            <a:r>
              <a:rPr lang="sv-SE" i="1">
                <a:latin typeface="Franklin Gothic Demi Cond"/>
                <a:ea typeface="+mj-lt"/>
                <a:cs typeface="+mj-lt"/>
              </a:rPr>
              <a:t>.</a:t>
            </a:r>
            <a:endParaRPr lang="sv-SE" i="1">
              <a:latin typeface="Franklin Gothic Demi Cond"/>
            </a:endParaRPr>
          </a:p>
          <a:p>
            <a:pPr marL="535305" lvl="1" indent="-192405"/>
            <a:r>
              <a:rPr lang="sv-SE" i="1" err="1">
                <a:latin typeface="Franklin Gothic Demi Cond"/>
                <a:ea typeface="+mj-lt"/>
                <a:cs typeface="+mj-lt"/>
              </a:rPr>
              <a:t>Variance</a:t>
            </a:r>
            <a:r>
              <a:rPr lang="sv-SE" i="1">
                <a:latin typeface="Franklin Gothic Demi Cond"/>
                <a:ea typeface="+mj-lt"/>
                <a:cs typeface="+mj-lt"/>
              </a:rPr>
              <a:t> is </a:t>
            </a:r>
            <a:r>
              <a:rPr lang="sv-SE" i="1" err="1">
                <a:latin typeface="Franklin Gothic Demi Cond"/>
                <a:ea typeface="+mj-lt"/>
                <a:cs typeface="+mj-lt"/>
              </a:rPr>
              <a:t>constant</a:t>
            </a:r>
            <a:r>
              <a:rPr lang="sv-SE" i="1">
                <a:latin typeface="Franklin Gothic Demi Cond"/>
                <a:ea typeface="+mj-lt"/>
                <a:cs typeface="+mj-lt"/>
              </a:rPr>
              <a:t> </a:t>
            </a:r>
            <a:endParaRPr lang="sv-SE" i="1">
              <a:latin typeface="Franklin Gothic Demi Cond"/>
            </a:endParaRPr>
          </a:p>
          <a:p>
            <a:pPr marL="535305" lvl="1" indent="-192405"/>
            <a:r>
              <a:rPr lang="sv-SE" i="1">
                <a:latin typeface="Franklin Gothic Demi Cond"/>
                <a:ea typeface="+mj-lt"/>
                <a:cs typeface="+mj-lt"/>
              </a:rPr>
              <a:t>Stock </a:t>
            </a:r>
            <a:r>
              <a:rPr lang="sv-SE" i="1" err="1">
                <a:latin typeface="Franklin Gothic Demi Cond"/>
                <a:ea typeface="+mj-lt"/>
                <a:cs typeface="+mj-lt"/>
              </a:rPr>
              <a:t>prices</a:t>
            </a:r>
            <a:r>
              <a:rPr lang="sv-SE" i="1">
                <a:latin typeface="Franklin Gothic Demi Cond"/>
                <a:ea typeface="+mj-lt"/>
                <a:cs typeface="+mj-lt"/>
              </a:rPr>
              <a:t> </a:t>
            </a:r>
            <a:r>
              <a:rPr lang="sv-SE" i="1" err="1">
                <a:latin typeface="Franklin Gothic Demi Cond"/>
                <a:ea typeface="+mj-lt"/>
                <a:cs typeface="+mj-lt"/>
              </a:rPr>
              <a:t>are</a:t>
            </a:r>
            <a:r>
              <a:rPr lang="sv-SE" i="1">
                <a:latin typeface="Franklin Gothic Demi Cond"/>
                <a:ea typeface="+mj-lt"/>
                <a:cs typeface="+mj-lt"/>
              </a:rPr>
              <a:t> log-</a:t>
            </a:r>
            <a:r>
              <a:rPr lang="sv-SE" i="1" err="1">
                <a:latin typeface="Franklin Gothic Demi Cond"/>
                <a:ea typeface="+mj-lt"/>
                <a:cs typeface="+mj-lt"/>
              </a:rPr>
              <a:t>distributed</a:t>
            </a:r>
            <a:r>
              <a:rPr lang="sv-SE" i="1">
                <a:latin typeface="Franklin Gothic Demi Cond"/>
                <a:ea typeface="+mj-lt"/>
                <a:cs typeface="+mj-lt"/>
              </a:rPr>
              <a:t>.</a:t>
            </a:r>
            <a:endParaRPr lang="sv-SE" i="1">
              <a:latin typeface="Franklin Gothic Demi Cond"/>
            </a:endParaRPr>
          </a:p>
          <a:p>
            <a:pPr marL="535305" lvl="1" indent="-192405"/>
            <a:r>
              <a:rPr lang="sv-SE" i="1" err="1">
                <a:latin typeface="Franklin Gothic Demi Cond"/>
                <a:ea typeface="+mj-lt"/>
                <a:cs typeface="+mj-lt"/>
              </a:rPr>
              <a:t>There</a:t>
            </a:r>
            <a:r>
              <a:rPr lang="sv-SE" i="1">
                <a:latin typeface="Franklin Gothic Demi Cond"/>
                <a:ea typeface="+mj-lt"/>
                <a:cs typeface="+mj-lt"/>
              </a:rPr>
              <a:t> </a:t>
            </a:r>
            <a:r>
              <a:rPr lang="sv-SE" i="1" err="1">
                <a:latin typeface="Franklin Gothic Demi Cond"/>
                <a:ea typeface="+mj-lt"/>
                <a:cs typeface="+mj-lt"/>
              </a:rPr>
              <a:t>are</a:t>
            </a:r>
            <a:r>
              <a:rPr lang="sv-SE" i="1">
                <a:latin typeface="Franklin Gothic Demi Cond"/>
                <a:ea typeface="+mj-lt"/>
                <a:cs typeface="+mj-lt"/>
              </a:rPr>
              <a:t> no arbitrage </a:t>
            </a:r>
            <a:r>
              <a:rPr lang="sv-SE" i="1" err="1">
                <a:latin typeface="Franklin Gothic Demi Cond"/>
                <a:ea typeface="+mj-lt"/>
                <a:cs typeface="+mj-lt"/>
              </a:rPr>
              <a:t>opportunities</a:t>
            </a:r>
            <a:r>
              <a:rPr lang="sv-SE" i="1">
                <a:latin typeface="Franklin Gothic Demi Cond"/>
                <a:ea typeface="+mj-lt"/>
                <a:cs typeface="+mj-lt"/>
              </a:rPr>
              <a:t>.</a:t>
            </a:r>
            <a:endParaRPr lang="sv-SE" i="1">
              <a:latin typeface="Franklin Gothic Demi Cond"/>
            </a:endParaRPr>
          </a:p>
        </p:txBody>
      </p:sp>
      <p:sp>
        <p:nvSpPr>
          <p:cNvPr id="193" name="Titre 3"/>
          <p:cNvSpPr txBox="1">
            <a:spLocks noGrp="1"/>
          </p:cNvSpPr>
          <p:nvPr>
            <p:ph type="title"/>
          </p:nvPr>
        </p:nvSpPr>
        <p:spPr>
          <a:xfrm>
            <a:off x="904875" y="179876"/>
            <a:ext cx="4136048" cy="740603"/>
          </a:xfrm>
          <a:prstGeom prst="rect">
            <a:avLst/>
          </a:prstGeom>
        </p:spPr>
        <p:txBody>
          <a:bodyPr lIns="0" tIns="0" rIns="0" bIns="0" anchor="t">
            <a:normAutofit fontScale="90000"/>
          </a:bodyPr>
          <a:lstStyle/>
          <a:p>
            <a:r>
              <a:rPr lang="sv-SE"/>
              <a:t>Black-Scholes </a:t>
            </a:r>
            <a:r>
              <a:rPr lang="sv-SE" err="1"/>
              <a:t>equation</a:t>
            </a:r>
            <a:br>
              <a:rPr lang="en-US"/>
            </a:br>
            <a:endParaRPr lang="en-US" b="0"/>
          </a:p>
          <a:p>
            <a:endParaRPr/>
          </a:p>
        </p:txBody>
      </p:sp>
      <p:sp>
        <p:nvSpPr>
          <p:cNvPr id="194" name="Espace réservé du numéro de diapositive 6"/>
          <p:cNvSpPr txBox="1">
            <a:spLocks noGrp="1"/>
          </p:cNvSpPr>
          <p:nvPr>
            <p:ph type="sldNum" sz="quarter" idx="2"/>
          </p:nvPr>
        </p:nvSpPr>
        <p:spPr>
          <a:xfrm>
            <a:off x="8824119" y="195262"/>
            <a:ext cx="127001" cy="127001"/>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fld id="{86CB4B4D-7CA3-9044-876B-883B54F8677D}" type="slidenum">
              <a:t>8</a:t>
            </a:fld>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Espace réservé du pied de page 5"/>
          <p:cNvSpPr txBox="1"/>
          <p:nvPr/>
        </p:nvSpPr>
        <p:spPr>
          <a:xfrm rot="16200000">
            <a:off x="7161708" y="2030418"/>
            <a:ext cx="3451821" cy="2000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20" rIns="45719" bIns="45720" anchor="ctr">
            <a:spAutoFit/>
          </a:bodyPr>
          <a:lstStyle>
            <a:lvl1pPr algn="r">
              <a:defRPr sz="700">
                <a:solidFill>
                  <a:srgbClr val="FFFFFF"/>
                </a:solidFill>
              </a:defRPr>
            </a:lvl1pPr>
          </a:lstStyle>
          <a:p>
            <a:r>
              <a:rPr lang="sv-SE"/>
              <a:t>William Olsson</a:t>
            </a:r>
          </a:p>
        </p:txBody>
      </p:sp>
      <p:sp>
        <p:nvSpPr>
          <p:cNvPr id="180" name="Titre 1"/>
          <p:cNvSpPr txBox="1">
            <a:spLocks noGrp="1"/>
          </p:cNvSpPr>
          <p:nvPr>
            <p:ph type="title"/>
          </p:nvPr>
        </p:nvSpPr>
        <p:spPr>
          <a:xfrm>
            <a:off x="3985845" y="46274"/>
            <a:ext cx="3182253" cy="1239021"/>
          </a:xfrm>
          <a:prstGeom prst="rect">
            <a:avLst/>
          </a:prstGeom>
        </p:spPr>
        <p:txBody>
          <a:bodyPr/>
          <a:lstStyle/>
          <a:p>
            <a:r>
              <a:rPr lang="sv-SE">
                <a:solidFill>
                  <a:schemeClr val="tx1"/>
                </a:solidFill>
              </a:rPr>
              <a:t>The </a:t>
            </a:r>
            <a:r>
              <a:rPr lang="sv-SE" err="1"/>
              <a:t>greeks</a:t>
            </a:r>
            <a:endParaRPr err="1"/>
          </a:p>
        </p:txBody>
      </p:sp>
      <p:sp>
        <p:nvSpPr>
          <p:cNvPr id="181" name="Espace réservé du texte 2"/>
          <p:cNvSpPr txBox="1">
            <a:spLocks noGrp="1"/>
          </p:cNvSpPr>
          <p:nvPr>
            <p:ph type="body" sz="quarter" idx="1"/>
          </p:nvPr>
        </p:nvSpPr>
        <p:spPr>
          <a:xfrm>
            <a:off x="-1" y="1204059"/>
            <a:ext cx="4576690" cy="446893"/>
          </a:xfrm>
          <a:prstGeom prst="rect">
            <a:avLst/>
          </a:prstGeom>
        </p:spPr>
        <p:txBody>
          <a:bodyPr lIns="45719" tIns="45720" rIns="45719" bIns="45720" anchor="t">
            <a:normAutofit/>
          </a:bodyPr>
          <a:lstStyle/>
          <a:p>
            <a:pPr algn="ctr"/>
            <a:r>
              <a:rPr lang="sv-SE">
                <a:solidFill>
                  <a:schemeClr val="tx1"/>
                </a:solidFill>
                <a:latin typeface="Franklin Gothic Demi Cond"/>
              </a:rPr>
              <a:t>Delta </a:t>
            </a:r>
            <a:r>
              <a:rPr lang="sv-SE">
                <a:solidFill>
                  <a:schemeClr val="tx1"/>
                </a:solidFill>
                <a:latin typeface="Franklin Gothic Demi Cond"/>
                <a:ea typeface="+mj-lt"/>
                <a:cs typeface="+mj-lt"/>
              </a:rPr>
              <a:t>- </a:t>
            </a:r>
            <a:r>
              <a:rPr lang="sv-SE">
                <a:solidFill>
                  <a:schemeClr val="tx1"/>
                </a:solidFill>
                <a:ea typeface="+mj-lt"/>
                <a:cs typeface="+mj-lt"/>
              </a:rPr>
              <a:t>∆</a:t>
            </a:r>
          </a:p>
          <a:p>
            <a:pPr algn="ctr"/>
            <a:endParaRPr lang="sv-SE" sz="1400">
              <a:solidFill>
                <a:schemeClr val="tx1"/>
              </a:solidFill>
              <a:latin typeface="Franklin Gothic Demi Cond"/>
              <a:ea typeface="+mj-lt"/>
              <a:cs typeface="+mj-lt"/>
            </a:endParaRPr>
          </a:p>
        </p:txBody>
      </p:sp>
      <p:sp>
        <p:nvSpPr>
          <p:cNvPr id="183" name="Espace réservé du numéro de diapositive 6"/>
          <p:cNvSpPr txBox="1">
            <a:spLocks noGrp="1"/>
          </p:cNvSpPr>
          <p:nvPr>
            <p:ph type="sldNum" sz="quarter" idx="2"/>
          </p:nvPr>
        </p:nvSpPr>
        <p:spPr>
          <a:xfrm>
            <a:off x="8824119" y="195262"/>
            <a:ext cx="127001" cy="127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a:t>
            </a:fld>
            <a:endParaRPr/>
          </a:p>
        </p:txBody>
      </p:sp>
      <p:sp>
        <p:nvSpPr>
          <p:cNvPr id="3" name="Espace réservé du texte 2">
            <a:extLst>
              <a:ext uri="{FF2B5EF4-FFF2-40B4-BE49-F238E27FC236}">
                <a16:creationId xmlns:a16="http://schemas.microsoft.com/office/drawing/2014/main" id="{7B537DD4-A979-0DE3-F791-D83C9B3980E5}"/>
              </a:ext>
            </a:extLst>
          </p:cNvPr>
          <p:cNvSpPr txBox="1">
            <a:spLocks/>
          </p:cNvSpPr>
          <p:nvPr/>
        </p:nvSpPr>
        <p:spPr>
          <a:xfrm>
            <a:off x="4572976" y="1205035"/>
            <a:ext cx="4571805" cy="70089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t">
            <a:normAutofit/>
          </a:bodyPr>
          <a:lstStyle>
            <a:lvl1pPr marL="0" marR="0" indent="0" algn="l" defTabSz="685800" rtl="0" latinLnBrk="0">
              <a:lnSpc>
                <a:spcPct val="90000"/>
              </a:lnSpc>
              <a:spcBef>
                <a:spcPts val="700"/>
              </a:spcBef>
              <a:spcAft>
                <a:spcPts val="0"/>
              </a:spcAft>
              <a:buClrTx/>
              <a:buSzTx/>
              <a:buFontTx/>
              <a:buNone/>
              <a:tabLst/>
              <a:defRPr sz="1800" b="0" i="0" u="none" strike="noStrike" cap="none" spc="0" baseline="0">
                <a:solidFill>
                  <a:srgbClr val="FFFFFF"/>
                </a:solidFill>
                <a:uFillTx/>
                <a:latin typeface="+mj-lt"/>
                <a:ea typeface="+mj-ea"/>
                <a:cs typeface="+mj-cs"/>
                <a:sym typeface="Arial"/>
              </a:defRPr>
            </a:lvl1pPr>
            <a:lvl2pPr marL="0" marR="0" indent="342900" algn="l" defTabSz="685800" rtl="0" latinLnBrk="0">
              <a:lnSpc>
                <a:spcPct val="90000"/>
              </a:lnSpc>
              <a:spcBef>
                <a:spcPts val="700"/>
              </a:spcBef>
              <a:spcAft>
                <a:spcPts val="0"/>
              </a:spcAft>
              <a:buClrTx/>
              <a:buSzTx/>
              <a:buFontTx/>
              <a:buNone/>
              <a:tabLst/>
              <a:defRPr sz="1800" b="0" i="0" u="none" strike="noStrike" cap="none" spc="0" baseline="0">
                <a:solidFill>
                  <a:srgbClr val="FFFFFF"/>
                </a:solidFill>
                <a:uFillTx/>
                <a:latin typeface="+mj-lt"/>
                <a:ea typeface="+mj-ea"/>
                <a:cs typeface="+mj-cs"/>
                <a:sym typeface="Arial"/>
              </a:defRPr>
            </a:lvl2pPr>
            <a:lvl3pPr marL="0" marR="0" indent="685800" algn="l" defTabSz="685800" rtl="0" latinLnBrk="0">
              <a:lnSpc>
                <a:spcPct val="90000"/>
              </a:lnSpc>
              <a:spcBef>
                <a:spcPts val="700"/>
              </a:spcBef>
              <a:spcAft>
                <a:spcPts val="0"/>
              </a:spcAft>
              <a:buClrTx/>
              <a:buSzTx/>
              <a:buFontTx/>
              <a:buNone/>
              <a:tabLst/>
              <a:defRPr sz="1800" b="0" i="0" u="none" strike="noStrike" cap="none" spc="0" baseline="0">
                <a:solidFill>
                  <a:srgbClr val="FFFFFF"/>
                </a:solidFill>
                <a:uFillTx/>
                <a:latin typeface="+mj-lt"/>
                <a:ea typeface="+mj-ea"/>
                <a:cs typeface="+mj-cs"/>
                <a:sym typeface="Arial"/>
              </a:defRPr>
            </a:lvl3pPr>
            <a:lvl4pPr marL="0" marR="0" indent="1028700" algn="l" defTabSz="685800" rtl="0" latinLnBrk="0">
              <a:lnSpc>
                <a:spcPct val="90000"/>
              </a:lnSpc>
              <a:spcBef>
                <a:spcPts val="700"/>
              </a:spcBef>
              <a:spcAft>
                <a:spcPts val="0"/>
              </a:spcAft>
              <a:buClrTx/>
              <a:buSzTx/>
              <a:buFontTx/>
              <a:buNone/>
              <a:tabLst/>
              <a:defRPr sz="1800" b="0" i="0" u="none" strike="noStrike" cap="none" spc="0" baseline="0">
                <a:solidFill>
                  <a:srgbClr val="FFFFFF"/>
                </a:solidFill>
                <a:uFillTx/>
                <a:latin typeface="+mj-lt"/>
                <a:ea typeface="+mj-ea"/>
                <a:cs typeface="+mj-cs"/>
                <a:sym typeface="Arial"/>
              </a:defRPr>
            </a:lvl4pPr>
            <a:lvl5pPr marL="0" marR="0" indent="1371600" algn="l" defTabSz="685800" rtl="0" latinLnBrk="0">
              <a:lnSpc>
                <a:spcPct val="90000"/>
              </a:lnSpc>
              <a:spcBef>
                <a:spcPts val="700"/>
              </a:spcBef>
              <a:spcAft>
                <a:spcPts val="0"/>
              </a:spcAft>
              <a:buClrTx/>
              <a:buSzTx/>
              <a:buFontTx/>
              <a:buNone/>
              <a:tabLst/>
              <a:defRPr sz="1800" b="0" i="0" u="none" strike="noStrike" cap="none" spc="0" baseline="0">
                <a:solidFill>
                  <a:srgbClr val="FFFFFF"/>
                </a:solidFill>
                <a:uFillTx/>
                <a:latin typeface="+mj-lt"/>
                <a:ea typeface="+mj-ea"/>
                <a:cs typeface="+mj-cs"/>
                <a:sym typeface="Arial"/>
              </a:defRPr>
            </a:lvl5pPr>
            <a:lvl6pPr marL="19518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6pPr>
            <a:lvl7pPr marL="22947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7pPr>
            <a:lvl8pPr marL="26376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8pPr>
            <a:lvl9pPr marL="29805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9pPr>
          </a:lstStyle>
          <a:p>
            <a:pPr algn="ctr" hangingPunct="1"/>
            <a:r>
              <a:rPr lang="sv-SE">
                <a:latin typeface="Franklin Gothic Demi Cond"/>
              </a:rPr>
              <a:t>Gamma - </a:t>
            </a:r>
            <a:r>
              <a:rPr lang="sv-SE">
                <a:ea typeface="+mj-lt"/>
                <a:cs typeface="+mj-lt"/>
              </a:rPr>
              <a:t>Γ</a:t>
            </a:r>
            <a:endParaRPr lang="sv-SE" sz="700">
              <a:ea typeface="+mj-lt"/>
              <a:cs typeface="+mj-lt"/>
            </a:endParaRPr>
          </a:p>
        </p:txBody>
      </p:sp>
      <p:sp>
        <p:nvSpPr>
          <p:cNvPr id="6" name="Espace réservé du texte 2">
            <a:extLst>
              <a:ext uri="{FF2B5EF4-FFF2-40B4-BE49-F238E27FC236}">
                <a16:creationId xmlns:a16="http://schemas.microsoft.com/office/drawing/2014/main" id="{8921DD0A-BFF2-74C1-A908-32B8053E5093}"/>
              </a:ext>
            </a:extLst>
          </p:cNvPr>
          <p:cNvSpPr txBox="1">
            <a:spLocks/>
          </p:cNvSpPr>
          <p:nvPr/>
        </p:nvSpPr>
        <p:spPr>
          <a:xfrm>
            <a:off x="-77178" y="3046536"/>
            <a:ext cx="4576690" cy="43224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t">
            <a:normAutofit/>
          </a:bodyPr>
          <a:lstStyle>
            <a:lvl1pPr marL="0" marR="0" indent="0" algn="l" defTabSz="685800" rtl="0" latinLnBrk="0">
              <a:lnSpc>
                <a:spcPct val="90000"/>
              </a:lnSpc>
              <a:spcBef>
                <a:spcPts val="700"/>
              </a:spcBef>
              <a:spcAft>
                <a:spcPts val="0"/>
              </a:spcAft>
              <a:buClrTx/>
              <a:buSzTx/>
              <a:buFontTx/>
              <a:buNone/>
              <a:tabLst/>
              <a:defRPr sz="1800" b="0" i="0" u="none" strike="noStrike" cap="none" spc="0" baseline="0">
                <a:solidFill>
                  <a:srgbClr val="FFFFFF"/>
                </a:solidFill>
                <a:uFillTx/>
                <a:latin typeface="+mj-lt"/>
                <a:ea typeface="+mj-ea"/>
                <a:cs typeface="+mj-cs"/>
                <a:sym typeface="Arial"/>
              </a:defRPr>
            </a:lvl1pPr>
            <a:lvl2pPr marL="0" marR="0" indent="342900" algn="l" defTabSz="685800" rtl="0" latinLnBrk="0">
              <a:lnSpc>
                <a:spcPct val="90000"/>
              </a:lnSpc>
              <a:spcBef>
                <a:spcPts val="700"/>
              </a:spcBef>
              <a:spcAft>
                <a:spcPts val="0"/>
              </a:spcAft>
              <a:buClrTx/>
              <a:buSzTx/>
              <a:buFontTx/>
              <a:buNone/>
              <a:tabLst/>
              <a:defRPr sz="1800" b="0" i="0" u="none" strike="noStrike" cap="none" spc="0" baseline="0">
                <a:solidFill>
                  <a:srgbClr val="FFFFFF"/>
                </a:solidFill>
                <a:uFillTx/>
                <a:latin typeface="+mj-lt"/>
                <a:ea typeface="+mj-ea"/>
                <a:cs typeface="+mj-cs"/>
                <a:sym typeface="Arial"/>
              </a:defRPr>
            </a:lvl2pPr>
            <a:lvl3pPr marL="0" marR="0" indent="685800" algn="l" defTabSz="685800" rtl="0" latinLnBrk="0">
              <a:lnSpc>
                <a:spcPct val="90000"/>
              </a:lnSpc>
              <a:spcBef>
                <a:spcPts val="700"/>
              </a:spcBef>
              <a:spcAft>
                <a:spcPts val="0"/>
              </a:spcAft>
              <a:buClrTx/>
              <a:buSzTx/>
              <a:buFontTx/>
              <a:buNone/>
              <a:tabLst/>
              <a:defRPr sz="1800" b="0" i="0" u="none" strike="noStrike" cap="none" spc="0" baseline="0">
                <a:solidFill>
                  <a:srgbClr val="FFFFFF"/>
                </a:solidFill>
                <a:uFillTx/>
                <a:latin typeface="+mj-lt"/>
                <a:ea typeface="+mj-ea"/>
                <a:cs typeface="+mj-cs"/>
                <a:sym typeface="Arial"/>
              </a:defRPr>
            </a:lvl3pPr>
            <a:lvl4pPr marL="0" marR="0" indent="1028700" algn="l" defTabSz="685800" rtl="0" latinLnBrk="0">
              <a:lnSpc>
                <a:spcPct val="90000"/>
              </a:lnSpc>
              <a:spcBef>
                <a:spcPts val="700"/>
              </a:spcBef>
              <a:spcAft>
                <a:spcPts val="0"/>
              </a:spcAft>
              <a:buClrTx/>
              <a:buSzTx/>
              <a:buFontTx/>
              <a:buNone/>
              <a:tabLst/>
              <a:defRPr sz="1800" b="0" i="0" u="none" strike="noStrike" cap="none" spc="0" baseline="0">
                <a:solidFill>
                  <a:srgbClr val="FFFFFF"/>
                </a:solidFill>
                <a:uFillTx/>
                <a:latin typeface="+mj-lt"/>
                <a:ea typeface="+mj-ea"/>
                <a:cs typeface="+mj-cs"/>
                <a:sym typeface="Arial"/>
              </a:defRPr>
            </a:lvl4pPr>
            <a:lvl5pPr marL="0" marR="0" indent="1371600" algn="l" defTabSz="685800" rtl="0" latinLnBrk="0">
              <a:lnSpc>
                <a:spcPct val="90000"/>
              </a:lnSpc>
              <a:spcBef>
                <a:spcPts val="700"/>
              </a:spcBef>
              <a:spcAft>
                <a:spcPts val="0"/>
              </a:spcAft>
              <a:buClrTx/>
              <a:buSzTx/>
              <a:buFontTx/>
              <a:buNone/>
              <a:tabLst/>
              <a:defRPr sz="1800" b="0" i="0" u="none" strike="noStrike" cap="none" spc="0" baseline="0">
                <a:solidFill>
                  <a:srgbClr val="FFFFFF"/>
                </a:solidFill>
                <a:uFillTx/>
                <a:latin typeface="+mj-lt"/>
                <a:ea typeface="+mj-ea"/>
                <a:cs typeface="+mj-cs"/>
                <a:sym typeface="Arial"/>
              </a:defRPr>
            </a:lvl5pPr>
            <a:lvl6pPr marL="19518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6pPr>
            <a:lvl7pPr marL="22947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7pPr>
            <a:lvl8pPr marL="26376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8pPr>
            <a:lvl9pPr marL="2980592" marR="0" indent="-237392" algn="l" defTabSz="685800" rtl="0" latinLnBrk="0">
              <a:lnSpc>
                <a:spcPct val="90000"/>
              </a:lnSpc>
              <a:spcBef>
                <a:spcPts val="700"/>
              </a:spcBef>
              <a:spcAft>
                <a:spcPts val="0"/>
              </a:spcAft>
              <a:buClr>
                <a:schemeClr val="accent1"/>
              </a:buClr>
              <a:buSzPct val="100000"/>
              <a:buFontTx/>
              <a:buChar char="•"/>
              <a:tabLst/>
              <a:defRPr sz="1800" b="0" i="0" u="none" strike="noStrike" cap="none" spc="0" baseline="0">
                <a:solidFill>
                  <a:schemeClr val="accent3"/>
                </a:solidFill>
                <a:uFillTx/>
                <a:latin typeface="+mj-lt"/>
                <a:ea typeface="+mj-ea"/>
                <a:cs typeface="+mj-cs"/>
                <a:sym typeface="Arial"/>
              </a:defRPr>
            </a:lvl9pPr>
          </a:lstStyle>
          <a:p>
            <a:pPr algn="ctr" hangingPunct="1"/>
            <a:r>
              <a:rPr lang="sv-SE" err="1">
                <a:solidFill>
                  <a:schemeClr val="tx1"/>
                </a:solidFill>
                <a:latin typeface="Franklin Gothic Demi Cond"/>
              </a:rPr>
              <a:t>Theta</a:t>
            </a:r>
            <a:endParaRPr lang="sv-SE" err="1">
              <a:solidFill>
                <a:schemeClr val="tx1"/>
              </a:solidFill>
            </a:endParaRPr>
          </a:p>
        </p:txBody>
      </p:sp>
      <p:sp>
        <p:nvSpPr>
          <p:cNvPr id="2" name="textruta 1">
            <a:extLst>
              <a:ext uri="{FF2B5EF4-FFF2-40B4-BE49-F238E27FC236}">
                <a16:creationId xmlns:a16="http://schemas.microsoft.com/office/drawing/2014/main" id="{EF8EEC5D-10D4-214C-E914-920CDD203B3E}"/>
              </a:ext>
            </a:extLst>
          </p:cNvPr>
          <p:cNvSpPr txBox="1"/>
          <p:nvPr/>
        </p:nvSpPr>
        <p:spPr>
          <a:xfrm>
            <a:off x="93784" y="1659303"/>
            <a:ext cx="4228122" cy="492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sv-SE">
                <a:latin typeface="Franklin Gothic Demi Cond"/>
              </a:rPr>
              <a:t>Rate of change of option price depending on one unit change of the underlying asset</a:t>
            </a:r>
            <a:endParaRPr lang="sv-SE"/>
          </a:p>
        </p:txBody>
      </p:sp>
      <p:sp>
        <p:nvSpPr>
          <p:cNvPr id="4" name="textruta 3">
            <a:extLst>
              <a:ext uri="{FF2B5EF4-FFF2-40B4-BE49-F238E27FC236}">
                <a16:creationId xmlns:a16="http://schemas.microsoft.com/office/drawing/2014/main" id="{A0A5CE57-088F-56E0-F8DC-784EA43E1C4C}"/>
              </a:ext>
            </a:extLst>
          </p:cNvPr>
          <p:cNvSpPr txBox="1"/>
          <p:nvPr/>
        </p:nvSpPr>
        <p:spPr>
          <a:xfrm>
            <a:off x="4577862" y="1659304"/>
            <a:ext cx="4579815" cy="292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sv-SE">
                <a:solidFill>
                  <a:schemeClr val="bg1"/>
                </a:solidFill>
                <a:latin typeface="Franklin Gothic Demi Cond"/>
              </a:rPr>
              <a:t>Rate </a:t>
            </a:r>
            <a:r>
              <a:rPr lang="sv-SE" err="1">
                <a:solidFill>
                  <a:schemeClr val="bg1"/>
                </a:solidFill>
                <a:latin typeface="Franklin Gothic Demi Cond"/>
              </a:rPr>
              <a:t>of</a:t>
            </a:r>
            <a:r>
              <a:rPr lang="sv-SE">
                <a:solidFill>
                  <a:schemeClr val="bg1"/>
                </a:solidFill>
                <a:latin typeface="Franklin Gothic Demi Cond"/>
              </a:rPr>
              <a:t> </a:t>
            </a:r>
            <a:r>
              <a:rPr lang="sv-SE" err="1">
                <a:solidFill>
                  <a:schemeClr val="bg1"/>
                </a:solidFill>
                <a:latin typeface="Franklin Gothic Demi Cond"/>
              </a:rPr>
              <a:t>change</a:t>
            </a:r>
            <a:r>
              <a:rPr lang="sv-SE">
                <a:solidFill>
                  <a:schemeClr val="bg1"/>
                </a:solidFill>
                <a:latin typeface="Franklin Gothic Demi Cond"/>
              </a:rPr>
              <a:t> </a:t>
            </a:r>
            <a:r>
              <a:rPr lang="sv-SE" err="1">
                <a:solidFill>
                  <a:schemeClr val="bg1"/>
                </a:solidFill>
                <a:latin typeface="Franklin Gothic Demi Cond"/>
              </a:rPr>
              <a:t>of</a:t>
            </a:r>
            <a:r>
              <a:rPr lang="sv-SE">
                <a:solidFill>
                  <a:schemeClr val="bg1"/>
                </a:solidFill>
                <a:latin typeface="Franklin Gothic Demi Cond"/>
              </a:rPr>
              <a:t> an options delta</a:t>
            </a:r>
          </a:p>
        </p:txBody>
      </p:sp>
      <p:pic>
        <p:nvPicPr>
          <p:cNvPr id="5" name="Bildobjekt 4" descr="En bild som visar Teckensnitt, text, vit, symbol&#10;&#10;Automatiskt genererad beskrivning">
            <a:extLst>
              <a:ext uri="{FF2B5EF4-FFF2-40B4-BE49-F238E27FC236}">
                <a16:creationId xmlns:a16="http://schemas.microsoft.com/office/drawing/2014/main" id="{E106C4CB-5B0C-5309-6103-335BC7EFF305}"/>
              </a:ext>
            </a:extLst>
          </p:cNvPr>
          <p:cNvPicPr>
            <a:picLocks noChangeAspect="1"/>
          </p:cNvPicPr>
          <p:nvPr/>
        </p:nvPicPr>
        <p:blipFill rotWithShape="1">
          <a:blip r:embed="rId2"/>
          <a:srcRect t="-1789" r="1577" b="-2062"/>
          <a:stretch/>
        </p:blipFill>
        <p:spPr>
          <a:xfrm>
            <a:off x="1369646" y="2256064"/>
            <a:ext cx="1649960" cy="633076"/>
          </a:xfrm>
          <a:prstGeom prst="rect">
            <a:avLst/>
          </a:prstGeom>
        </p:spPr>
      </p:pic>
      <p:pic>
        <p:nvPicPr>
          <p:cNvPr id="7" name="Bildobjekt 6" descr="En bild som visar Teckensnitt, handskrift, vit, text&#10;&#10;Automatiskt genererad beskrivning">
            <a:extLst>
              <a:ext uri="{FF2B5EF4-FFF2-40B4-BE49-F238E27FC236}">
                <a16:creationId xmlns:a16="http://schemas.microsoft.com/office/drawing/2014/main" id="{691BA939-1CE9-F9CD-41E5-E9EDD335C245}"/>
              </a:ext>
            </a:extLst>
          </p:cNvPr>
          <p:cNvPicPr>
            <a:picLocks noChangeAspect="1"/>
          </p:cNvPicPr>
          <p:nvPr/>
        </p:nvPicPr>
        <p:blipFill>
          <a:blip r:embed="rId3"/>
          <a:stretch>
            <a:fillRect/>
          </a:stretch>
        </p:blipFill>
        <p:spPr>
          <a:xfrm>
            <a:off x="5705475" y="2247900"/>
            <a:ext cx="2305050" cy="647700"/>
          </a:xfrm>
          <a:prstGeom prst="rect">
            <a:avLst/>
          </a:prstGeom>
        </p:spPr>
      </p:pic>
      <p:sp>
        <p:nvSpPr>
          <p:cNvPr id="12" name="Espace réservé du texte 2">
            <a:extLst>
              <a:ext uri="{FF2B5EF4-FFF2-40B4-BE49-F238E27FC236}">
                <a16:creationId xmlns:a16="http://schemas.microsoft.com/office/drawing/2014/main" id="{519117BC-0AF4-073C-CD1D-E638DF22613E}"/>
              </a:ext>
            </a:extLst>
          </p:cNvPr>
          <p:cNvSpPr txBox="1">
            <a:spLocks/>
          </p:cNvSpPr>
          <p:nvPr/>
        </p:nvSpPr>
        <p:spPr>
          <a:xfrm>
            <a:off x="4577860" y="3046536"/>
            <a:ext cx="4576690" cy="700893"/>
          </a:xfrm>
          <a:prstGeom prst="rect">
            <a:avLst/>
          </a:prstGeom>
          <a:ln w="12700">
            <a:miter lim="400000"/>
          </a:ln>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lIns="45719" tIns="45720" rIns="45719" bIns="45720" anchor="t">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accent3"/>
                </a:solidFill>
                <a:effectLst/>
                <a:uFillTx/>
                <a:latin typeface="+mj-lt"/>
                <a:ea typeface="+mj-ea"/>
                <a:cs typeface="+mj-cs"/>
                <a:sym typeface="Arial"/>
              </a:defRPr>
            </a:lvl1pPr>
            <a:lvl2pPr marL="0" marR="0" indent="34290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accent3"/>
                </a:solidFill>
                <a:effectLst/>
                <a:uFillTx/>
                <a:latin typeface="+mj-lt"/>
                <a:ea typeface="+mj-ea"/>
                <a:cs typeface="+mj-cs"/>
                <a:sym typeface="Arial"/>
              </a:defRPr>
            </a:lvl2pPr>
            <a:lvl3pPr marL="0" marR="0" indent="68580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accent3"/>
                </a:solidFill>
                <a:effectLst/>
                <a:uFillTx/>
                <a:latin typeface="+mj-lt"/>
                <a:ea typeface="+mj-ea"/>
                <a:cs typeface="+mj-cs"/>
                <a:sym typeface="Arial"/>
              </a:defRPr>
            </a:lvl3pPr>
            <a:lvl4pPr marL="0" marR="0" indent="102870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accent3"/>
                </a:solidFill>
                <a:effectLst/>
                <a:uFillTx/>
                <a:latin typeface="+mj-lt"/>
                <a:ea typeface="+mj-ea"/>
                <a:cs typeface="+mj-cs"/>
                <a:sym typeface="Arial"/>
              </a:defRPr>
            </a:lvl4pPr>
            <a:lvl5pPr marL="0" marR="0" indent="137160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accent3"/>
                </a:solidFill>
                <a:effectLst/>
                <a:uFillTx/>
                <a:latin typeface="+mj-lt"/>
                <a:ea typeface="+mj-ea"/>
                <a:cs typeface="+mj-cs"/>
                <a:sym typeface="Arial"/>
              </a:defRPr>
            </a:lvl5pPr>
            <a:lvl6pPr marL="0" marR="0" indent="171450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accent3"/>
                </a:solidFill>
                <a:effectLst/>
                <a:uFillTx/>
                <a:latin typeface="+mj-lt"/>
                <a:ea typeface="+mj-ea"/>
                <a:cs typeface="+mj-cs"/>
                <a:sym typeface="Arial"/>
              </a:defRPr>
            </a:lvl6pPr>
            <a:lvl7pPr marL="0" marR="0" indent="205740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accent3"/>
                </a:solidFill>
                <a:effectLst/>
                <a:uFillTx/>
                <a:latin typeface="+mj-lt"/>
                <a:ea typeface="+mj-ea"/>
                <a:cs typeface="+mj-cs"/>
                <a:sym typeface="Arial"/>
              </a:defRPr>
            </a:lvl7pPr>
            <a:lvl8pPr marL="0" marR="0" indent="240030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accent3"/>
                </a:solidFill>
                <a:effectLst/>
                <a:uFillTx/>
                <a:latin typeface="+mj-lt"/>
                <a:ea typeface="+mj-ea"/>
                <a:cs typeface="+mj-cs"/>
                <a:sym typeface="Arial"/>
              </a:defRPr>
            </a:lvl8pPr>
            <a:lvl9pPr marL="0" marR="0" indent="274320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accent3"/>
                </a:solidFill>
                <a:effectLst/>
                <a:uFillTx/>
                <a:latin typeface="+mj-lt"/>
                <a:ea typeface="+mj-ea"/>
                <a:cs typeface="+mj-cs"/>
                <a:sym typeface="Arial"/>
              </a:defRPr>
            </a:lvl9pPr>
          </a:lstStyle>
          <a:p>
            <a:pPr algn="ctr" hangingPunct="1"/>
            <a:r>
              <a:rPr lang="sv-SE" sz="1800" err="1">
                <a:solidFill>
                  <a:schemeClr val="bg1"/>
                </a:solidFill>
                <a:latin typeface="Franklin Gothic Demi Cond"/>
              </a:rPr>
              <a:t>Derivative</a:t>
            </a:r>
            <a:r>
              <a:rPr lang="sv-SE" sz="1800">
                <a:solidFill>
                  <a:schemeClr val="bg1"/>
                </a:solidFill>
                <a:latin typeface="Franklin Gothic Demi Cond"/>
              </a:rPr>
              <a:t> </a:t>
            </a:r>
            <a:r>
              <a:rPr lang="sv-SE" sz="1800" err="1">
                <a:solidFill>
                  <a:schemeClr val="bg1"/>
                </a:solidFill>
                <a:latin typeface="Franklin Gothic Demi Cond"/>
              </a:rPr>
              <a:t>of</a:t>
            </a:r>
            <a:r>
              <a:rPr lang="sv-SE" sz="1800">
                <a:solidFill>
                  <a:schemeClr val="bg1"/>
                </a:solidFill>
                <a:latin typeface="Franklin Gothic Demi Cond"/>
              </a:rPr>
              <a:t> gamma</a:t>
            </a:r>
            <a:endParaRPr lang="sv-SE" sz="1800">
              <a:solidFill>
                <a:schemeClr val="bg1"/>
              </a:solidFill>
            </a:endParaRPr>
          </a:p>
        </p:txBody>
      </p:sp>
      <p:sp>
        <p:nvSpPr>
          <p:cNvPr id="13" name="textruta 8">
            <a:extLst>
              <a:ext uri="{FF2B5EF4-FFF2-40B4-BE49-F238E27FC236}">
                <a16:creationId xmlns:a16="http://schemas.microsoft.com/office/drawing/2014/main" id="{043E8735-F0EF-70EB-1A8C-D9E7EC887458}"/>
              </a:ext>
            </a:extLst>
          </p:cNvPr>
          <p:cNvSpPr txBox="1"/>
          <p:nvPr/>
        </p:nvSpPr>
        <p:spPr>
          <a:xfrm>
            <a:off x="4577861" y="3451957"/>
            <a:ext cx="4579815" cy="492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45719" tIns="45719" rIns="45719" bIns="45719" numCol="1" spcCol="38100" rtlCol="0" fromWordArt="0" anchor="t" anchorCtr="0" forceAA="0" compatLnSpc="1">
            <a:prstTxWarp prst="textNoShape">
              <a:avLst/>
            </a:prstTxWarp>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accent3"/>
                </a:solidFill>
                <a:effectLst/>
                <a:uFillTx/>
                <a:latin typeface="+mj-lt"/>
                <a:ea typeface="+mj-ea"/>
                <a:cs typeface="+mj-cs"/>
                <a:sym typeface="Arial"/>
              </a:defRPr>
            </a:lvl1pPr>
            <a:lvl2pPr marL="0" marR="0" indent="34290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accent3"/>
                </a:solidFill>
                <a:effectLst/>
                <a:uFillTx/>
                <a:latin typeface="+mj-lt"/>
                <a:ea typeface="+mj-ea"/>
                <a:cs typeface="+mj-cs"/>
                <a:sym typeface="Arial"/>
              </a:defRPr>
            </a:lvl2pPr>
            <a:lvl3pPr marL="0" marR="0" indent="68580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accent3"/>
                </a:solidFill>
                <a:effectLst/>
                <a:uFillTx/>
                <a:latin typeface="+mj-lt"/>
                <a:ea typeface="+mj-ea"/>
                <a:cs typeface="+mj-cs"/>
                <a:sym typeface="Arial"/>
              </a:defRPr>
            </a:lvl3pPr>
            <a:lvl4pPr marL="0" marR="0" indent="102870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accent3"/>
                </a:solidFill>
                <a:effectLst/>
                <a:uFillTx/>
                <a:latin typeface="+mj-lt"/>
                <a:ea typeface="+mj-ea"/>
                <a:cs typeface="+mj-cs"/>
                <a:sym typeface="Arial"/>
              </a:defRPr>
            </a:lvl4pPr>
            <a:lvl5pPr marL="0" marR="0" indent="137160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accent3"/>
                </a:solidFill>
                <a:effectLst/>
                <a:uFillTx/>
                <a:latin typeface="+mj-lt"/>
                <a:ea typeface="+mj-ea"/>
                <a:cs typeface="+mj-cs"/>
                <a:sym typeface="Arial"/>
              </a:defRPr>
            </a:lvl5pPr>
            <a:lvl6pPr marL="0" marR="0" indent="171450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accent3"/>
                </a:solidFill>
                <a:effectLst/>
                <a:uFillTx/>
                <a:latin typeface="+mj-lt"/>
                <a:ea typeface="+mj-ea"/>
                <a:cs typeface="+mj-cs"/>
                <a:sym typeface="Arial"/>
              </a:defRPr>
            </a:lvl6pPr>
            <a:lvl7pPr marL="0" marR="0" indent="205740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accent3"/>
                </a:solidFill>
                <a:effectLst/>
                <a:uFillTx/>
                <a:latin typeface="+mj-lt"/>
                <a:ea typeface="+mj-ea"/>
                <a:cs typeface="+mj-cs"/>
                <a:sym typeface="Arial"/>
              </a:defRPr>
            </a:lvl7pPr>
            <a:lvl8pPr marL="0" marR="0" indent="240030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accent3"/>
                </a:solidFill>
                <a:effectLst/>
                <a:uFillTx/>
                <a:latin typeface="+mj-lt"/>
                <a:ea typeface="+mj-ea"/>
                <a:cs typeface="+mj-cs"/>
                <a:sym typeface="Arial"/>
              </a:defRPr>
            </a:lvl8pPr>
            <a:lvl9pPr marL="0" marR="0" indent="274320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accent3"/>
                </a:solidFill>
                <a:effectLst/>
                <a:uFillTx/>
                <a:latin typeface="+mj-lt"/>
                <a:ea typeface="+mj-ea"/>
                <a:cs typeface="+mj-cs"/>
                <a:sym typeface="Arial"/>
              </a:defRPr>
            </a:lvl9pPr>
          </a:lstStyle>
          <a:p>
            <a:r>
              <a:rPr lang="sv-SE">
                <a:solidFill>
                  <a:schemeClr val="bg1"/>
                </a:solidFill>
                <a:latin typeface="Franklin Gothic Demi Cond"/>
              </a:rPr>
              <a:t>Not </a:t>
            </a:r>
            <a:r>
              <a:rPr lang="sv-SE" err="1">
                <a:solidFill>
                  <a:schemeClr val="bg1"/>
                </a:solidFill>
                <a:latin typeface="Franklin Gothic Demi Cond"/>
              </a:rPr>
              <a:t>commonly</a:t>
            </a:r>
            <a:r>
              <a:rPr lang="sv-SE">
                <a:solidFill>
                  <a:schemeClr val="bg1"/>
                </a:solidFill>
                <a:latin typeface="Franklin Gothic Demi Cond"/>
              </a:rPr>
              <a:t> </a:t>
            </a:r>
            <a:r>
              <a:rPr lang="sv-SE" err="1">
                <a:solidFill>
                  <a:schemeClr val="bg1"/>
                </a:solidFill>
                <a:latin typeface="Franklin Gothic Demi Cond"/>
              </a:rPr>
              <a:t>used</a:t>
            </a:r>
            <a:r>
              <a:rPr lang="sv-SE">
                <a:solidFill>
                  <a:schemeClr val="bg1"/>
                </a:solidFill>
                <a:latin typeface="Franklin Gothic Demi Cond"/>
              </a:rPr>
              <a:t>, </a:t>
            </a:r>
            <a:r>
              <a:rPr lang="sv-SE" err="1">
                <a:solidFill>
                  <a:schemeClr val="bg1"/>
                </a:solidFill>
                <a:latin typeface="Franklin Gothic Demi Cond"/>
              </a:rPr>
              <a:t>but</a:t>
            </a:r>
            <a:r>
              <a:rPr lang="sv-SE">
                <a:solidFill>
                  <a:schemeClr val="bg1"/>
                </a:solidFill>
                <a:latin typeface="Franklin Gothic Demi Cond"/>
              </a:rPr>
              <a:t> </a:t>
            </a:r>
            <a:r>
              <a:rPr lang="sv-SE" err="1">
                <a:solidFill>
                  <a:schemeClr val="bg1"/>
                </a:solidFill>
                <a:latin typeface="Franklin Gothic Demi Cond"/>
              </a:rPr>
              <a:t>nontheless</a:t>
            </a:r>
            <a:r>
              <a:rPr lang="sv-SE">
                <a:solidFill>
                  <a:schemeClr val="bg1"/>
                </a:solidFill>
                <a:latin typeface="Franklin Gothic Demi Cond"/>
              </a:rPr>
              <a:t> </a:t>
            </a:r>
            <a:r>
              <a:rPr lang="sv-SE" err="1">
                <a:solidFill>
                  <a:schemeClr val="bg1"/>
                </a:solidFill>
                <a:latin typeface="Franklin Gothic Demi Cond"/>
              </a:rPr>
              <a:t>can</a:t>
            </a:r>
            <a:r>
              <a:rPr lang="sv-SE">
                <a:solidFill>
                  <a:schemeClr val="bg1"/>
                </a:solidFill>
                <a:latin typeface="Franklin Gothic Demi Cond"/>
              </a:rPr>
              <a:t> be </a:t>
            </a:r>
            <a:r>
              <a:rPr lang="sv-SE" err="1">
                <a:solidFill>
                  <a:schemeClr val="bg1"/>
                </a:solidFill>
                <a:latin typeface="Franklin Gothic Demi Cond"/>
              </a:rPr>
              <a:t>used</a:t>
            </a:r>
            <a:r>
              <a:rPr lang="sv-SE">
                <a:solidFill>
                  <a:schemeClr val="bg1"/>
                </a:solidFill>
                <a:latin typeface="Franklin Gothic Demi Cond"/>
              </a:rPr>
              <a:t> as an </a:t>
            </a:r>
            <a:r>
              <a:rPr lang="sv-SE" err="1">
                <a:solidFill>
                  <a:schemeClr val="bg1"/>
                </a:solidFill>
                <a:latin typeface="Franklin Gothic Demi Cond"/>
              </a:rPr>
              <a:t>predictor</a:t>
            </a:r>
            <a:r>
              <a:rPr lang="sv-SE">
                <a:solidFill>
                  <a:schemeClr val="bg1"/>
                </a:solidFill>
                <a:latin typeface="Franklin Gothic Demi Cond"/>
              </a:rPr>
              <a:t> for gamma</a:t>
            </a:r>
          </a:p>
        </p:txBody>
      </p:sp>
      <p:sp>
        <p:nvSpPr>
          <p:cNvPr id="9" name="textruta 8">
            <a:extLst>
              <a:ext uri="{FF2B5EF4-FFF2-40B4-BE49-F238E27FC236}">
                <a16:creationId xmlns:a16="http://schemas.microsoft.com/office/drawing/2014/main" id="{13670B44-CFC0-A29F-0ABD-43DEB59302CD}"/>
              </a:ext>
            </a:extLst>
          </p:cNvPr>
          <p:cNvSpPr txBox="1"/>
          <p:nvPr/>
        </p:nvSpPr>
        <p:spPr>
          <a:xfrm>
            <a:off x="188166" y="3474146"/>
            <a:ext cx="4050869" cy="292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sv-SE" err="1">
                <a:latin typeface="Franklin Gothic Demi Cond"/>
              </a:rPr>
              <a:t>Decrease</a:t>
            </a:r>
            <a:r>
              <a:rPr lang="sv-SE">
                <a:latin typeface="Franklin Gothic Demi Cond"/>
              </a:rPr>
              <a:t> rate </a:t>
            </a:r>
            <a:r>
              <a:rPr lang="sv-SE" err="1">
                <a:latin typeface="Franklin Gothic Demi Cond"/>
              </a:rPr>
              <a:t>of</a:t>
            </a:r>
            <a:r>
              <a:rPr lang="sv-SE">
                <a:latin typeface="Franklin Gothic Demi Cond"/>
              </a:rPr>
              <a:t> option </a:t>
            </a:r>
            <a:r>
              <a:rPr lang="sv-SE" err="1">
                <a:latin typeface="Franklin Gothic Demi Cond"/>
              </a:rPr>
              <a:t>price</a:t>
            </a:r>
            <a:r>
              <a:rPr lang="sv-SE">
                <a:latin typeface="Franklin Gothic Demi Cond"/>
              </a:rPr>
              <a:t> as it reaches time to </a:t>
            </a:r>
            <a:r>
              <a:rPr lang="sv-SE" err="1">
                <a:latin typeface="Franklin Gothic Demi Cond"/>
              </a:rPr>
              <a:t>maturity</a:t>
            </a:r>
            <a:endParaRPr lang="sv-SE">
              <a:latin typeface="Franklin Gothic Demi Cond"/>
            </a:endParaRPr>
          </a:p>
        </p:txBody>
      </p:sp>
      <p:pic>
        <p:nvPicPr>
          <p:cNvPr id="8" name="Bildobjekt 7" descr="How to Calculate Theta For An Option · Market Data">
            <a:extLst>
              <a:ext uri="{FF2B5EF4-FFF2-40B4-BE49-F238E27FC236}">
                <a16:creationId xmlns:a16="http://schemas.microsoft.com/office/drawing/2014/main" id="{BF6CA631-C25E-AA9C-61A3-171DE671DC54}"/>
              </a:ext>
            </a:extLst>
          </p:cNvPr>
          <p:cNvPicPr>
            <a:picLocks noChangeAspect="1"/>
          </p:cNvPicPr>
          <p:nvPr/>
        </p:nvPicPr>
        <p:blipFill rotWithShape="1">
          <a:blip r:embed="rId4"/>
          <a:srcRect t="395" r="-552" b="6364"/>
          <a:stretch/>
        </p:blipFill>
        <p:spPr>
          <a:xfrm>
            <a:off x="1786180" y="4142510"/>
            <a:ext cx="815609" cy="426942"/>
          </a:xfrm>
          <a:prstGeom prst="rect">
            <a:avLst/>
          </a:prstGeom>
        </p:spPr>
      </p:pic>
    </p:spTree>
    <p:extLst>
      <p:ext uri="{BB962C8B-B14F-4D97-AF65-F5344CB8AC3E}">
        <p14:creationId xmlns:p14="http://schemas.microsoft.com/office/powerpoint/2010/main" val="3253758256"/>
      </p:ext>
    </p:extLst>
  </p:cSld>
  <p:clrMapOvr>
    <a:masterClrMapping/>
  </p:clrMapOvr>
  <p:transition spd="med"/>
</p:sld>
</file>

<file path=ppt/theme/theme1.xml><?xml version="1.0" encoding="utf-8"?>
<a:theme xmlns:a="http://schemas.openxmlformats.org/drawingml/2006/main" name="Thème Office">
  <a:themeElements>
    <a:clrScheme name="Thème Office">
      <a:dk1>
        <a:srgbClr val="413C3A"/>
      </a:dk1>
      <a:lt1>
        <a:srgbClr val="FFFFFF"/>
      </a:lt1>
      <a:dk2>
        <a:srgbClr val="A7A7A7"/>
      </a:dk2>
      <a:lt2>
        <a:srgbClr val="535353"/>
      </a:lt2>
      <a:accent1>
        <a:srgbClr val="E30613"/>
      </a:accent1>
      <a:accent2>
        <a:srgbClr val="00A79F"/>
      </a:accent2>
      <a:accent3>
        <a:srgbClr val="413C3A"/>
      </a:accent3>
      <a:accent4>
        <a:srgbClr val="007480"/>
      </a:accent4>
      <a:accent5>
        <a:srgbClr val="F39869"/>
      </a:accent5>
      <a:accent6>
        <a:srgbClr val="B51F1F"/>
      </a:accent6>
      <a:hlink>
        <a:srgbClr val="0000FF"/>
      </a:hlink>
      <a:folHlink>
        <a:srgbClr val="FF00FF"/>
      </a:folHlink>
    </a:clrScheme>
    <a:fontScheme name="Thème Office">
      <a:majorFont>
        <a:latin typeface="Arial"/>
        <a:ea typeface="Arial"/>
        <a:cs typeface="Arial"/>
      </a:majorFont>
      <a:minorFont>
        <a:latin typeface="Helvetica"/>
        <a:ea typeface="Helvetica"/>
        <a:cs typeface="Helvetica"/>
      </a:minorFont>
    </a:fontScheme>
    <a:fmtScheme name="Thème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accent3"/>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accent3"/>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Thème Office">
  <a:themeElements>
    <a:clrScheme name="Thème Office">
      <a:dk1>
        <a:srgbClr val="000000"/>
      </a:dk1>
      <a:lt1>
        <a:srgbClr val="FFFFFF"/>
      </a:lt1>
      <a:dk2>
        <a:srgbClr val="A7A7A7"/>
      </a:dk2>
      <a:lt2>
        <a:srgbClr val="535353"/>
      </a:lt2>
      <a:accent1>
        <a:srgbClr val="E30613"/>
      </a:accent1>
      <a:accent2>
        <a:srgbClr val="00A79F"/>
      </a:accent2>
      <a:accent3>
        <a:srgbClr val="413C3A"/>
      </a:accent3>
      <a:accent4>
        <a:srgbClr val="007480"/>
      </a:accent4>
      <a:accent5>
        <a:srgbClr val="F39869"/>
      </a:accent5>
      <a:accent6>
        <a:srgbClr val="B51F1F"/>
      </a:accent6>
      <a:hlink>
        <a:srgbClr val="0000FF"/>
      </a:hlink>
      <a:folHlink>
        <a:srgbClr val="FF00FF"/>
      </a:folHlink>
    </a:clrScheme>
    <a:fontScheme name="Thème Office">
      <a:majorFont>
        <a:latin typeface="Arial"/>
        <a:ea typeface="Arial"/>
        <a:cs typeface="Arial"/>
      </a:majorFont>
      <a:minorFont>
        <a:latin typeface="Helvetica"/>
        <a:ea typeface="Helvetica"/>
        <a:cs typeface="Helvetica"/>
      </a:minorFont>
    </a:fontScheme>
    <a:fmtScheme name="Thème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accent3"/>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accent3"/>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Affichage à l'écran (16:9)</PresentationFormat>
  <Slides>22</Slides>
  <Notes>2</Notes>
  <HiddenSlides>0</HiddenSlides>
  <ScaleCrop>false</ScaleCrop>
  <HeadingPairs>
    <vt:vector size="4" baseType="variant">
      <vt:variant>
        <vt:lpstr>Thème</vt:lpstr>
      </vt:variant>
      <vt:variant>
        <vt:i4>1</vt:i4>
      </vt:variant>
      <vt:variant>
        <vt:lpstr>Titres des diapositives</vt:lpstr>
      </vt:variant>
      <vt:variant>
        <vt:i4>22</vt:i4>
      </vt:variant>
    </vt:vector>
  </HeadingPairs>
  <TitlesOfParts>
    <vt:vector size="23" baseType="lpstr">
      <vt:lpstr>Thème Office</vt:lpstr>
      <vt:lpstr>Machine Learning Application to Delta-Gamma Hedging</vt:lpstr>
      <vt:lpstr>Présentation PowerPoint</vt:lpstr>
      <vt:lpstr>Présentation PowerPoint</vt:lpstr>
      <vt:lpstr>The team   </vt:lpstr>
      <vt:lpstr>Background   Recap</vt:lpstr>
      <vt:lpstr>The  Greeks</vt:lpstr>
      <vt:lpstr>Black-Scholes equation</vt:lpstr>
      <vt:lpstr>Black-Scholes equation  </vt:lpstr>
      <vt:lpstr>The greeks</vt:lpstr>
      <vt:lpstr>Delta-Gamma Hedging</vt:lpstr>
      <vt:lpstr>Delta-Gamma Hedging</vt:lpstr>
      <vt:lpstr>Algorithms used - Regressions</vt:lpstr>
      <vt:lpstr>Algorithms used – Ensemble methods</vt:lpstr>
      <vt:lpstr>Description of the data  </vt:lpstr>
      <vt:lpstr>Fixing skewness</vt:lpstr>
      <vt:lpstr>Présentation PowerPoint</vt:lpstr>
      <vt:lpstr>Backward selection</vt:lpstr>
      <vt:lpstr>Parameter tuning and performance  </vt:lpstr>
      <vt:lpstr>Back to Delta-Gamma hedging</vt:lpstr>
      <vt:lpstr>Delta-Gamma hedged portfolio</vt:lpstr>
      <vt:lpstr>Alternative method</vt:lpstr>
      <vt:lpstr>End of the story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PowerPoint-presentation</dc:title>
  <cp:revision>661</cp:revision>
  <dcterms:modified xsi:type="dcterms:W3CDTF">2024-06-07T04:07:41Z</dcterms:modified>
</cp:coreProperties>
</file>